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925" r:id="rId1"/>
    <p:sldMasterId id="2147483971" r:id="rId2"/>
    <p:sldMasterId id="2147483984" r:id="rId3"/>
  </p:sldMasterIdLst>
  <p:notesMasterIdLst>
    <p:notesMasterId r:id="rId31"/>
  </p:notesMasterIdLst>
  <p:handoutMasterIdLst>
    <p:handoutMasterId r:id="rId32"/>
  </p:handoutMasterIdLst>
  <p:sldIdLst>
    <p:sldId id="256"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57" r:id="rId3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6">
          <p15:clr>
            <a:srgbClr val="A4A3A4"/>
          </p15:clr>
        </p15:guide>
        <p15:guide id="2" pos="2880">
          <p15:clr>
            <a:srgbClr val="A4A3A4"/>
          </p15:clr>
        </p15:guide>
        <p15:guide id="3" orient="horz" pos="1619">
          <p15:clr>
            <a:srgbClr val="A4A3A4"/>
          </p15:clr>
        </p15:guide>
      </p15:sldGuideLst>
    </p:ext>
    <p:ext uri="{2D200454-40CA-4A62-9FC3-DE9A4176ACB9}">
      <p15:notesGuideLst xmlns:p15="http://schemas.microsoft.com/office/powerpoint/2012/main">
        <p15:guide id="1" orient="horz" pos="2881">
          <p15:clr>
            <a:srgbClr val="A4A3A4"/>
          </p15:clr>
        </p15:guide>
        <p15:guide id="2" pos="2160">
          <p15:clr>
            <a:srgbClr val="A4A3A4"/>
          </p15:clr>
        </p15:guide>
        <p15:guide id="3" orient="horz" pos="287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322"/>
    <a:srgbClr val="8FB228"/>
    <a:srgbClr val="1F344C"/>
    <a:srgbClr val="779421"/>
    <a:srgbClr val="04304B"/>
    <a:srgbClr val="C3DF70"/>
    <a:srgbClr val="CBDE9B"/>
    <a:srgbClr val="F58220"/>
    <a:srgbClr val="006A9F"/>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5" autoAdjust="0"/>
    <p:restoredTop sz="93305" autoAdjust="0"/>
  </p:normalViewPr>
  <p:slideViewPr>
    <p:cSldViewPr snapToGrid="0" snapToObjects="1" showGuides="1">
      <p:cViewPr>
        <p:scale>
          <a:sx n="100" d="100"/>
          <a:sy n="100" d="100"/>
        </p:scale>
        <p:origin x="609" y="222"/>
      </p:cViewPr>
      <p:guideLst>
        <p:guide orient="horz" pos="1616"/>
        <p:guide pos="2880"/>
        <p:guide orient="horz" pos="161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p:scale>
          <a:sx n="100" d="100"/>
          <a:sy n="100" d="100"/>
        </p:scale>
        <p:origin x="2016" y="-966"/>
      </p:cViewPr>
      <p:guideLst>
        <p:guide orient="horz" pos="2881"/>
        <p:guide pos="2160"/>
        <p:guide orient="horz" pos="28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
          <p:cNvSpPr txBox="1">
            <a:spLocks noChangeAspect="1"/>
          </p:cNvSpPr>
          <p:nvPr/>
        </p:nvSpPr>
        <p:spPr>
          <a:xfrm>
            <a:off x="0" y="8678204"/>
            <a:ext cx="6858000" cy="465796"/>
          </a:xfrm>
          <a:prstGeom prst="rect">
            <a:avLst/>
          </a:prstGeom>
          <a:gradFill>
            <a:gsLst>
              <a:gs pos="0">
                <a:srgbClr val="00517E"/>
              </a:gs>
              <a:gs pos="100000">
                <a:srgbClr val="04304B"/>
              </a:gs>
            </a:gsLst>
            <a:path path="circle">
              <a:fillToRect l="50000" t="50000" r="50000" b="50000"/>
            </a:path>
          </a:gradFill>
        </p:spPr>
        <p:txBody>
          <a:bodyPr vert="horz" lIns="274320" tIns="92958" rIns="91440" bIns="92958" rtlCol="0" anchor="ctr">
            <a:noAutofit/>
          </a:bodyP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0"/>
            <a:r>
              <a:rPr lang="en-US" sz="1000" dirty="0">
                <a:solidFill>
                  <a:schemeClr val="bg1"/>
                </a:solidFill>
              </a:rPr>
              <a:t>Page </a:t>
            </a:r>
            <a:fld id="{114C7B2E-8ACE-7A49-BC19-183EB2D79019}" type="slidenum">
              <a:rPr lang="en-US" sz="1000" smtClean="0">
                <a:solidFill>
                  <a:schemeClr val="bg1"/>
                </a:solidFill>
              </a:rPr>
              <a:pPr algn="l" defTabSz="182880"/>
              <a:t>‹#›</a:t>
            </a:fld>
            <a:endParaRPr lang="en-US" sz="1000" dirty="0">
              <a:solidFill>
                <a:schemeClr val="bg1"/>
              </a:solidFill>
            </a:endParaRPr>
          </a:p>
        </p:txBody>
      </p:sp>
      <p:sp>
        <p:nvSpPr>
          <p:cNvPr id="8" name="TextBox 2"/>
          <p:cNvSpPr txBox="1"/>
          <p:nvPr/>
        </p:nvSpPr>
        <p:spPr>
          <a:xfrm>
            <a:off x="2493335" y="8732520"/>
            <a:ext cx="1871330" cy="215444"/>
          </a:xfrm>
          <a:prstGeom prst="rect">
            <a:avLst/>
          </a:prstGeom>
          <a:noFill/>
        </p:spPr>
        <p:txBody>
          <a:bodyPr wrap="square" rtlCol="0" anchor="ctr">
            <a:spAutoFit/>
          </a:bodyPr>
          <a:lstStyle/>
          <a:p>
            <a:pPr algn="ctr" defTabSz="182880"/>
            <a:r>
              <a:rPr lang="en-US" sz="800" dirty="0">
                <a:solidFill>
                  <a:schemeClr val="bg1"/>
                </a:solidFill>
                <a:latin typeface="+mn-lt"/>
              </a:rPr>
              <a:t>sas.com</a:t>
            </a:r>
          </a:p>
        </p:txBody>
      </p:sp>
      <p:sp>
        <p:nvSpPr>
          <p:cNvPr id="9" name="Textbox 3"/>
          <p:cNvSpPr>
            <a:spLocks noChangeAspect="1"/>
          </p:cNvSpPr>
          <p:nvPr/>
        </p:nvSpPr>
        <p:spPr>
          <a:xfrm>
            <a:off x="2148840" y="8901571"/>
            <a:ext cx="2560320" cy="169277"/>
          </a:xfrm>
          <a:prstGeom prst="rect">
            <a:avLst/>
          </a:prstGeom>
        </p:spPr>
        <p:txBody>
          <a:bodyPr wrap="square" anchor="b" anchorCtr="0">
            <a:spAutoFit/>
          </a:bodyPr>
          <a:lstStyle/>
          <a:p>
            <a:pPr algn="ctr" defTabSz="274320" eaLnBrk="0" hangingPunct="0">
              <a:defRPr/>
            </a:pPr>
            <a:r>
              <a:rPr lang="en-US" sz="500" kern="300" spc="51" dirty="0">
                <a:solidFill>
                  <a:srgbClr val="0871B1"/>
                </a:solidFill>
                <a:latin typeface="Calibri" panose="020F0502020204030204" pitchFamily="34" charset="0"/>
                <a:ea typeface="Calibri" charset="0"/>
                <a:cs typeface="Arial" panose="020B0604020202020204" pitchFamily="34" charset="0"/>
              </a:rPr>
              <a:t>Copyright © SAS Institute </a:t>
            </a:r>
            <a:r>
              <a:rPr lang="en-US" sz="500" kern="300" spc="51" dirty="0">
                <a:solidFill>
                  <a:srgbClr val="0871B1"/>
                </a:solidFill>
                <a:ea typeface="Calibri" charset="0"/>
                <a:cs typeface="Arial" panose="020B0604020202020204" pitchFamily="34" charset="0"/>
              </a:rPr>
              <a:t>Inc</a:t>
            </a:r>
            <a:r>
              <a:rPr lang="en-US" sz="500" kern="300" spc="51" dirty="0">
                <a:solidFill>
                  <a:srgbClr val="0871B1"/>
                </a:solidFill>
                <a:latin typeface="Calibri" panose="020F0502020204030204" pitchFamily="34" charset="0"/>
                <a:ea typeface="Calibri" charset="0"/>
                <a:cs typeface="Arial" panose="020B0604020202020204" pitchFamily="34" charset="0"/>
              </a:rPr>
              <a:t>. All rights reserved.</a:t>
            </a:r>
          </a:p>
        </p:txBody>
      </p:sp>
      <p:pic>
        <p:nvPicPr>
          <p:cNvPr id="6"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1746" y="0"/>
            <a:ext cx="2514508" cy="1244554"/>
          </a:xfrm>
          <a:prstGeom prst="rect">
            <a:avLst/>
          </a:prstGeom>
        </p:spPr>
      </p:pic>
      <p:pic>
        <p:nvPicPr>
          <p:cNvPr id="7"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9261" y="8785834"/>
            <a:ext cx="558779" cy="253991"/>
          </a:xfrm>
          <a:prstGeom prst="rect">
            <a:avLst/>
          </a:prstGeom>
        </p:spPr>
      </p:pic>
    </p:spTree>
    <p:extLst>
      <p:ext uri="{BB962C8B-B14F-4D97-AF65-F5344CB8AC3E}">
        <p14:creationId xmlns:p14="http://schemas.microsoft.com/office/powerpoint/2010/main" val="2823059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1"/>
          <p:cNvSpPr>
            <a:spLocks noGrp="1" noRot="1" noChangeAspect="1"/>
          </p:cNvSpPr>
          <p:nvPr>
            <p:ph type="sldImg" idx="2"/>
          </p:nvPr>
        </p:nvSpPr>
        <p:spPr>
          <a:xfrm>
            <a:off x="641097" y="1161288"/>
            <a:ext cx="5575807" cy="3136392"/>
          </a:xfrm>
          <a:prstGeom prst="rect">
            <a:avLst/>
          </a:prstGeom>
          <a:noFill/>
          <a:ln w="12700">
            <a:solidFill>
              <a:schemeClr val="bg1">
                <a:lumMod val="85000"/>
              </a:schemeClr>
            </a:solidFill>
          </a:ln>
        </p:spPr>
        <p:txBody>
          <a:bodyPr vert="horz" lIns="91440" tIns="45720" rIns="91440" bIns="45720" rtlCol="0" anchor="ctr"/>
          <a:lstStyle/>
          <a:p>
            <a:endParaRPr lang="en-US" dirty="0"/>
          </a:p>
        </p:txBody>
      </p:sp>
      <p:sp>
        <p:nvSpPr>
          <p:cNvPr id="5" name="Notes Placeholder 2"/>
          <p:cNvSpPr>
            <a:spLocks noGrp="1"/>
          </p:cNvSpPr>
          <p:nvPr>
            <p:ph type="body" sz="quarter" idx="3"/>
          </p:nvPr>
        </p:nvSpPr>
        <p:spPr>
          <a:xfrm>
            <a:off x="635508" y="4471416"/>
            <a:ext cx="5586984" cy="4105656"/>
          </a:xfrm>
          <a:prstGeom prst="rect">
            <a:avLst/>
          </a:prstGeom>
        </p:spPr>
        <p:txBody>
          <a:bodyPr vert="horz" lIns="45720" tIns="45720" rIns="4572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10" name="Slide Number Placeholder 3"/>
          <p:cNvSpPr txBox="1">
            <a:spLocks noChangeAspect="1"/>
          </p:cNvSpPr>
          <p:nvPr/>
        </p:nvSpPr>
        <p:spPr>
          <a:xfrm>
            <a:off x="0" y="8678204"/>
            <a:ext cx="6858000" cy="465796"/>
          </a:xfrm>
          <a:prstGeom prst="rect">
            <a:avLst/>
          </a:prstGeom>
          <a:gradFill>
            <a:gsLst>
              <a:gs pos="0">
                <a:srgbClr val="00517E"/>
              </a:gs>
              <a:gs pos="100000">
                <a:srgbClr val="04304B"/>
              </a:gs>
            </a:gsLst>
            <a:path path="circle">
              <a:fillToRect l="50000" t="50000" r="50000" b="50000"/>
            </a:path>
          </a:gradFill>
        </p:spPr>
        <p:txBody>
          <a:bodyPr vert="horz" lIns="274320" tIns="92958" rIns="91440" bIns="92958" rtlCol="0" anchor="ctr" anchorCtr="0"/>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182880"/>
            <a:r>
              <a:rPr lang="en-US" sz="1000" dirty="0">
                <a:solidFill>
                  <a:schemeClr val="bg1"/>
                </a:solidFill>
              </a:rPr>
              <a:t>Page </a:t>
            </a:r>
            <a:fld id="{114C7B2E-8ACE-7A49-BC19-183EB2D79019}" type="slidenum">
              <a:rPr lang="en-US" sz="1000" smtClean="0">
                <a:solidFill>
                  <a:schemeClr val="bg1"/>
                </a:solidFill>
              </a:rPr>
              <a:pPr algn="l" defTabSz="182880"/>
              <a:t>‹#›</a:t>
            </a:fld>
            <a:endParaRPr lang="en-US" sz="1000" dirty="0">
              <a:solidFill>
                <a:schemeClr val="bg1"/>
              </a:solidFill>
            </a:endParaRPr>
          </a:p>
        </p:txBody>
      </p:sp>
      <p:sp>
        <p:nvSpPr>
          <p:cNvPr id="11" name="Textbox 4"/>
          <p:cNvSpPr>
            <a:spLocks noChangeAspect="1"/>
          </p:cNvSpPr>
          <p:nvPr/>
        </p:nvSpPr>
        <p:spPr>
          <a:xfrm>
            <a:off x="2148840" y="8902677"/>
            <a:ext cx="2560320" cy="169277"/>
          </a:xfrm>
          <a:prstGeom prst="rect">
            <a:avLst/>
          </a:prstGeom>
        </p:spPr>
        <p:txBody>
          <a:bodyPr wrap="square" anchor="b" anchorCtr="0">
            <a:spAutoFit/>
          </a:bodyPr>
          <a:lstStyle/>
          <a:p>
            <a:pPr algn="ctr" defTabSz="274320" eaLnBrk="0" hangingPunct="0">
              <a:defRPr/>
            </a:pPr>
            <a:r>
              <a:rPr lang="en-US" sz="500" kern="300" spc="51" dirty="0">
                <a:solidFill>
                  <a:srgbClr val="0871B1"/>
                </a:solidFill>
                <a:latin typeface="Calibri" panose="020F0502020204030204" pitchFamily="34" charset="0"/>
                <a:ea typeface="Calibri" charset="0"/>
                <a:cs typeface="Arial" panose="020B0604020202020204" pitchFamily="34" charset="0"/>
              </a:rPr>
              <a:t>Copyright © SAS Institute Inc. All rights </a:t>
            </a:r>
            <a:r>
              <a:rPr lang="en-US" sz="500" kern="300" spc="51" dirty="0">
                <a:solidFill>
                  <a:srgbClr val="0871B1"/>
                </a:solidFill>
                <a:latin typeface="+mn-lt"/>
                <a:ea typeface="Calibri" charset="0"/>
                <a:cs typeface="Arial" panose="020B0604020202020204" pitchFamily="34" charset="0"/>
              </a:rPr>
              <a:t>reserved</a:t>
            </a:r>
            <a:r>
              <a:rPr lang="en-US" sz="500" kern="300" spc="51" dirty="0">
                <a:solidFill>
                  <a:srgbClr val="0871B1"/>
                </a:solidFill>
                <a:latin typeface="Calibri" panose="020F0502020204030204" pitchFamily="34" charset="0"/>
                <a:ea typeface="Calibri" charset="0"/>
                <a:cs typeface="Arial" panose="020B0604020202020204" pitchFamily="34" charset="0"/>
              </a:rPr>
              <a:t>.</a:t>
            </a:r>
          </a:p>
        </p:txBody>
      </p:sp>
      <p:sp>
        <p:nvSpPr>
          <p:cNvPr id="2" name="TextBox 5"/>
          <p:cNvSpPr txBox="1"/>
          <p:nvPr/>
        </p:nvSpPr>
        <p:spPr>
          <a:xfrm>
            <a:off x="2493335" y="8732520"/>
            <a:ext cx="1871330" cy="215444"/>
          </a:xfrm>
          <a:prstGeom prst="rect">
            <a:avLst/>
          </a:prstGeom>
          <a:noFill/>
        </p:spPr>
        <p:txBody>
          <a:bodyPr wrap="square" rtlCol="0" anchor="ctr">
            <a:spAutoFit/>
          </a:bodyPr>
          <a:lstStyle/>
          <a:p>
            <a:pPr algn="ctr" defTabSz="182880"/>
            <a:r>
              <a:rPr lang="en-US" sz="800" dirty="0">
                <a:solidFill>
                  <a:schemeClr val="bg1"/>
                </a:solidFill>
                <a:latin typeface="+mn-lt"/>
              </a:rPr>
              <a:t>sas.com</a:t>
            </a:r>
          </a:p>
        </p:txBody>
      </p:sp>
      <p:pic>
        <p:nvPicPr>
          <p:cNvPr id="3"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1746" y="0"/>
            <a:ext cx="2514508" cy="1244554"/>
          </a:xfrm>
          <a:prstGeom prst="rect">
            <a:avLst/>
          </a:prstGeom>
        </p:spPr>
      </p:pic>
      <p:pic>
        <p:nvPicPr>
          <p:cNvPr id="12"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9261" y="8785834"/>
            <a:ext cx="558779" cy="253991"/>
          </a:xfrm>
          <a:prstGeom prst="rect">
            <a:avLst/>
          </a:prstGeom>
        </p:spPr>
      </p:pic>
    </p:spTree>
    <p:extLst>
      <p:ext uri="{BB962C8B-B14F-4D97-AF65-F5344CB8AC3E}">
        <p14:creationId xmlns:p14="http://schemas.microsoft.com/office/powerpoint/2010/main" val="323604440"/>
      </p:ext>
    </p:extLst>
  </p:cSld>
  <p:clrMap bg1="lt1" tx1="dk1" bg2="lt2" tx2="dk2" accent1="accent1" accent2="accent2" accent3="accent3" accent4="accent4" accent5="accent5" accent6="accent6" hlink="hlink" folHlink="folHlink"/>
  <p:hf hdr="0" ftr="0" dt="0"/>
  <p:notesStyle>
    <a:lvl1pPr marL="171450" indent="-182880" algn="l" defTabSz="365760" rtl="0" eaLnBrk="1" latinLnBrk="0" hangingPunct="1">
      <a:lnSpc>
        <a:spcPct val="85000"/>
      </a:lnSpc>
      <a:spcBef>
        <a:spcPts val="800"/>
      </a:spcBef>
      <a:buClr>
        <a:schemeClr val="tx1"/>
      </a:buClr>
      <a:buSzPct val="80000"/>
      <a:buFont typeface="Arial" charset="0"/>
      <a:buChar char="•"/>
      <a:defRPr sz="1200" kern="1200" baseline="0">
        <a:solidFill>
          <a:schemeClr val="tx1"/>
        </a:solidFill>
        <a:effectLst/>
        <a:latin typeface="+mn-lt"/>
        <a:ea typeface="+mn-ea"/>
        <a:cs typeface="Arial" pitchFamily="34" charset="0"/>
      </a:defRPr>
    </a:lvl1pPr>
    <a:lvl2pPr marL="342900" indent="-182880" algn="l" defTabSz="365760" rtl="0" eaLnBrk="1" latinLnBrk="0" hangingPunct="1">
      <a:lnSpc>
        <a:spcPct val="85000"/>
      </a:lnSpc>
      <a:spcBef>
        <a:spcPts val="800"/>
      </a:spcBef>
      <a:buClr>
        <a:schemeClr val="tx1">
          <a:lumMod val="65000"/>
          <a:lumOff val="35000"/>
        </a:schemeClr>
      </a:buClr>
      <a:buSzPct val="80000"/>
      <a:buFont typeface="Arial" charset="0"/>
      <a:buChar char="•"/>
      <a:tabLst/>
      <a:defRPr sz="1200" kern="1200" baseline="0">
        <a:solidFill>
          <a:schemeClr val="tx1">
            <a:lumMod val="65000"/>
            <a:lumOff val="35000"/>
          </a:schemeClr>
        </a:solidFill>
        <a:latin typeface="+mn-lt"/>
        <a:ea typeface="+mn-ea"/>
        <a:cs typeface="Arial" pitchFamily="34" charset="0"/>
      </a:defRPr>
    </a:lvl2pPr>
    <a:lvl3pPr marL="515938" indent="-182880" algn="l" defTabSz="365760" rtl="0" eaLnBrk="1" latinLnBrk="0" hangingPunct="1">
      <a:lnSpc>
        <a:spcPct val="85000"/>
      </a:lnSpc>
      <a:spcBef>
        <a:spcPts val="800"/>
      </a:spcBef>
      <a:buClr>
        <a:schemeClr val="tx1">
          <a:lumMod val="65000"/>
          <a:lumOff val="35000"/>
        </a:schemeClr>
      </a:buClr>
      <a:buSzPct val="100000"/>
      <a:buFont typeface="Calibri" panose="020F0502020204030204" pitchFamily="34" charset="0"/>
      <a:buChar char="-"/>
      <a:tabLst/>
      <a:defRPr sz="1200" kern="1200" baseline="0">
        <a:solidFill>
          <a:schemeClr val="tx1">
            <a:lumMod val="65000"/>
            <a:lumOff val="35000"/>
          </a:schemeClr>
        </a:solidFill>
        <a:latin typeface="+mn-lt"/>
        <a:ea typeface="+mn-ea"/>
        <a:cs typeface="Arial" pitchFamily="34" charset="0"/>
      </a:defRPr>
    </a:lvl3pPr>
    <a:lvl4pPr marL="688975" indent="-173038" algn="l" defTabSz="685800" rtl="0" eaLnBrk="1" latinLnBrk="0" hangingPunct="1">
      <a:lnSpc>
        <a:spcPct val="100000"/>
      </a:lnSpc>
      <a:buClr>
        <a:schemeClr val="tx1">
          <a:lumMod val="65000"/>
          <a:lumOff val="35000"/>
        </a:schemeClr>
      </a:buClr>
      <a:buSzPct val="80000"/>
      <a:buFont typeface="Arial" charset="0"/>
      <a:buChar char="•"/>
      <a:tabLst/>
      <a:defRPr sz="1200" kern="1200" baseline="0">
        <a:solidFill>
          <a:schemeClr val="tx1">
            <a:lumMod val="65000"/>
            <a:lumOff val="35000"/>
          </a:schemeClr>
        </a:solidFill>
        <a:latin typeface="+mn-lt"/>
        <a:ea typeface="+mn-ea"/>
        <a:cs typeface="Arial" pitchFamily="34" charset="0"/>
      </a:defRPr>
    </a:lvl4pPr>
    <a:lvl5pPr marL="860425" indent="-165100" algn="l" defTabSz="685800" rtl="0" eaLnBrk="1" latinLnBrk="0" hangingPunct="1">
      <a:lnSpc>
        <a:spcPct val="100000"/>
      </a:lnSpc>
      <a:buClr>
        <a:schemeClr val="tx1">
          <a:lumMod val="65000"/>
          <a:lumOff val="35000"/>
        </a:schemeClr>
      </a:buClr>
      <a:buSzPct val="80000"/>
      <a:buFont typeface="Arial" charset="0"/>
      <a:buChar char="•"/>
      <a:tabLst/>
      <a:defRPr sz="1200" kern="1200" baseline="0">
        <a:solidFill>
          <a:schemeClr val="tx1">
            <a:lumMod val="65000"/>
            <a:lumOff val="35000"/>
          </a:schemeClr>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725065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99195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095824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781135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888893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648783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06970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798077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786648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814173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78516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888212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25596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409545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298121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2713313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1945072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598679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615723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335126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97704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89340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129212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496933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41350" y="1162050"/>
            <a:ext cx="5575300" cy="3135313"/>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727377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Green Title Slide">
    <p:bg>
      <p:bgPr>
        <a:gradFill flip="none" rotWithShape="1">
          <a:gsLst>
            <a:gs pos="0">
              <a:schemeClr val="accent5"/>
            </a:gs>
            <a:gs pos="100000">
              <a:schemeClr val="accent5">
                <a:lumMod val="75000"/>
              </a:schemeClr>
            </a:gs>
          </a:gsLst>
          <a:lin ang="5400000" scaled="0"/>
          <a:tileRect/>
        </a:gra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8479" y="0"/>
            <a:ext cx="5072433" cy="5143500"/>
          </a:xfrm>
          <a:prstGeom prst="rect">
            <a:avLst/>
          </a:prstGeom>
        </p:spPr>
      </p:pic>
      <p:sp>
        <p:nvSpPr>
          <p:cNvPr id="3" name="Rectangle 2"/>
          <p:cNvSpPr/>
          <p:nvPr userDrawn="1"/>
        </p:nvSpPr>
        <p:spPr>
          <a:xfrm>
            <a:off x="0" y="4329775"/>
            <a:ext cx="9144000" cy="8137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grpSp>
        <p:nvGrpSpPr>
          <p:cNvPr id="7" name="Group 6"/>
          <p:cNvGrpSpPr/>
          <p:nvPr userDrawn="1"/>
        </p:nvGrpSpPr>
        <p:grpSpPr>
          <a:xfrm>
            <a:off x="8017883" y="4527567"/>
            <a:ext cx="844014" cy="449260"/>
            <a:chOff x="7048500" y="4889500"/>
            <a:chExt cx="1622426" cy="863600"/>
          </a:xfrm>
        </p:grpSpPr>
        <p:sp>
          <p:nvSpPr>
            <p:cNvPr id="11" name="Freeform 6"/>
            <p:cNvSpPr>
              <a:spLocks/>
            </p:cNvSpPr>
            <p:nvPr userDrawn="1"/>
          </p:nvSpPr>
          <p:spPr bwMode="auto">
            <a:xfrm>
              <a:off x="7089775" y="5645150"/>
              <a:ext cx="87313" cy="100013"/>
            </a:xfrm>
            <a:custGeom>
              <a:avLst/>
              <a:gdLst>
                <a:gd name="T0" fmla="*/ 0 w 218"/>
                <a:gd name="T1" fmla="*/ 0 h 249"/>
                <a:gd name="T2" fmla="*/ 218 w 218"/>
                <a:gd name="T3" fmla="*/ 0 h 249"/>
                <a:gd name="T4" fmla="*/ 218 w 218"/>
                <a:gd name="T5" fmla="*/ 63 h 249"/>
                <a:gd name="T6" fmla="*/ 147 w 218"/>
                <a:gd name="T7" fmla="*/ 63 h 249"/>
                <a:gd name="T8" fmla="*/ 147 w 218"/>
                <a:gd name="T9" fmla="*/ 249 h 249"/>
                <a:gd name="T10" fmla="*/ 71 w 218"/>
                <a:gd name="T11" fmla="*/ 249 h 249"/>
                <a:gd name="T12" fmla="*/ 71 w 218"/>
                <a:gd name="T13" fmla="*/ 63 h 249"/>
                <a:gd name="T14" fmla="*/ 0 w 218"/>
                <a:gd name="T15" fmla="*/ 63 h 249"/>
                <a:gd name="T16" fmla="*/ 0 w 218"/>
                <a:gd name="T17"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49">
                  <a:moveTo>
                    <a:pt x="0" y="0"/>
                  </a:moveTo>
                  <a:lnTo>
                    <a:pt x="218" y="0"/>
                  </a:lnTo>
                  <a:lnTo>
                    <a:pt x="218" y="63"/>
                  </a:lnTo>
                  <a:lnTo>
                    <a:pt x="147" y="63"/>
                  </a:lnTo>
                  <a:lnTo>
                    <a:pt x="147" y="249"/>
                  </a:lnTo>
                  <a:lnTo>
                    <a:pt x="71" y="249"/>
                  </a:lnTo>
                  <a:lnTo>
                    <a:pt x="71" y="63"/>
                  </a:lnTo>
                  <a:lnTo>
                    <a:pt x="0" y="63"/>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7"/>
            <p:cNvSpPr>
              <a:spLocks/>
            </p:cNvSpPr>
            <p:nvPr userDrawn="1"/>
          </p:nvSpPr>
          <p:spPr bwMode="auto">
            <a:xfrm>
              <a:off x="7185025" y="5645150"/>
              <a:ext cx="88900" cy="100013"/>
            </a:xfrm>
            <a:custGeom>
              <a:avLst/>
              <a:gdLst>
                <a:gd name="T0" fmla="*/ 0 w 227"/>
                <a:gd name="T1" fmla="*/ 0 h 249"/>
                <a:gd name="T2" fmla="*/ 77 w 227"/>
                <a:gd name="T3" fmla="*/ 0 h 249"/>
                <a:gd name="T4" fmla="*/ 77 w 227"/>
                <a:gd name="T5" fmla="*/ 86 h 249"/>
                <a:gd name="T6" fmla="*/ 149 w 227"/>
                <a:gd name="T7" fmla="*/ 86 h 249"/>
                <a:gd name="T8" fmla="*/ 149 w 227"/>
                <a:gd name="T9" fmla="*/ 0 h 249"/>
                <a:gd name="T10" fmla="*/ 227 w 227"/>
                <a:gd name="T11" fmla="*/ 0 h 249"/>
                <a:gd name="T12" fmla="*/ 227 w 227"/>
                <a:gd name="T13" fmla="*/ 249 h 249"/>
                <a:gd name="T14" fmla="*/ 149 w 227"/>
                <a:gd name="T15" fmla="*/ 249 h 249"/>
                <a:gd name="T16" fmla="*/ 149 w 227"/>
                <a:gd name="T17" fmla="*/ 150 h 249"/>
                <a:gd name="T18" fmla="*/ 77 w 227"/>
                <a:gd name="T19" fmla="*/ 150 h 249"/>
                <a:gd name="T20" fmla="*/ 77 w 227"/>
                <a:gd name="T21" fmla="*/ 249 h 249"/>
                <a:gd name="T22" fmla="*/ 0 w 227"/>
                <a:gd name="T23" fmla="*/ 249 h 249"/>
                <a:gd name="T24" fmla="*/ 0 w 227"/>
                <a:gd name="T2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7" h="249">
                  <a:moveTo>
                    <a:pt x="0" y="0"/>
                  </a:moveTo>
                  <a:lnTo>
                    <a:pt x="77" y="0"/>
                  </a:lnTo>
                  <a:lnTo>
                    <a:pt x="77" y="86"/>
                  </a:lnTo>
                  <a:lnTo>
                    <a:pt x="149" y="86"/>
                  </a:lnTo>
                  <a:lnTo>
                    <a:pt x="149" y="0"/>
                  </a:lnTo>
                  <a:lnTo>
                    <a:pt x="227" y="0"/>
                  </a:lnTo>
                  <a:lnTo>
                    <a:pt x="227" y="249"/>
                  </a:lnTo>
                  <a:lnTo>
                    <a:pt x="149" y="249"/>
                  </a:lnTo>
                  <a:lnTo>
                    <a:pt x="149" y="150"/>
                  </a:lnTo>
                  <a:lnTo>
                    <a:pt x="77" y="150"/>
                  </a:lnTo>
                  <a:lnTo>
                    <a:pt x="77"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userDrawn="1"/>
          </p:nvSpPr>
          <p:spPr bwMode="auto">
            <a:xfrm>
              <a:off x="7285038" y="5645150"/>
              <a:ext cx="82550" cy="100013"/>
            </a:xfrm>
            <a:custGeom>
              <a:avLst/>
              <a:gdLst>
                <a:gd name="T0" fmla="*/ 0 w 212"/>
                <a:gd name="T1" fmla="*/ 0 h 249"/>
                <a:gd name="T2" fmla="*/ 208 w 212"/>
                <a:gd name="T3" fmla="*/ 0 h 249"/>
                <a:gd name="T4" fmla="*/ 208 w 212"/>
                <a:gd name="T5" fmla="*/ 63 h 249"/>
                <a:gd name="T6" fmla="*/ 78 w 212"/>
                <a:gd name="T7" fmla="*/ 63 h 249"/>
                <a:gd name="T8" fmla="*/ 78 w 212"/>
                <a:gd name="T9" fmla="*/ 94 h 249"/>
                <a:gd name="T10" fmla="*/ 196 w 212"/>
                <a:gd name="T11" fmla="*/ 94 h 249"/>
                <a:gd name="T12" fmla="*/ 196 w 212"/>
                <a:gd name="T13" fmla="*/ 154 h 249"/>
                <a:gd name="T14" fmla="*/ 78 w 212"/>
                <a:gd name="T15" fmla="*/ 154 h 249"/>
                <a:gd name="T16" fmla="*/ 78 w 212"/>
                <a:gd name="T17" fmla="*/ 185 h 249"/>
                <a:gd name="T18" fmla="*/ 212 w 212"/>
                <a:gd name="T19" fmla="*/ 185 h 249"/>
                <a:gd name="T20" fmla="*/ 212 w 212"/>
                <a:gd name="T21" fmla="*/ 249 h 249"/>
                <a:gd name="T22" fmla="*/ 0 w 212"/>
                <a:gd name="T23" fmla="*/ 249 h 249"/>
                <a:gd name="T24" fmla="*/ 0 w 212"/>
                <a:gd name="T2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249">
                  <a:moveTo>
                    <a:pt x="0" y="0"/>
                  </a:moveTo>
                  <a:lnTo>
                    <a:pt x="208" y="0"/>
                  </a:lnTo>
                  <a:lnTo>
                    <a:pt x="208" y="63"/>
                  </a:lnTo>
                  <a:lnTo>
                    <a:pt x="78" y="63"/>
                  </a:lnTo>
                  <a:lnTo>
                    <a:pt x="78" y="94"/>
                  </a:lnTo>
                  <a:lnTo>
                    <a:pt x="196" y="94"/>
                  </a:lnTo>
                  <a:lnTo>
                    <a:pt x="196" y="154"/>
                  </a:lnTo>
                  <a:lnTo>
                    <a:pt x="78" y="154"/>
                  </a:lnTo>
                  <a:lnTo>
                    <a:pt x="78" y="185"/>
                  </a:lnTo>
                  <a:lnTo>
                    <a:pt x="212" y="185"/>
                  </a:lnTo>
                  <a:lnTo>
                    <a:pt x="212"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noEditPoints="1"/>
            </p:cNvSpPr>
            <p:nvPr userDrawn="1"/>
          </p:nvSpPr>
          <p:spPr bwMode="auto">
            <a:xfrm>
              <a:off x="7426325" y="5645150"/>
              <a:ext cx="87313" cy="100013"/>
            </a:xfrm>
            <a:custGeom>
              <a:avLst/>
              <a:gdLst>
                <a:gd name="T0" fmla="*/ 77 w 221"/>
                <a:gd name="T1" fmla="*/ 63 h 249"/>
                <a:gd name="T2" fmla="*/ 77 w 221"/>
                <a:gd name="T3" fmla="*/ 114 h 249"/>
                <a:gd name="T4" fmla="*/ 107 w 221"/>
                <a:gd name="T5" fmla="*/ 114 h 249"/>
                <a:gd name="T6" fmla="*/ 117 w 221"/>
                <a:gd name="T7" fmla="*/ 114 h 249"/>
                <a:gd name="T8" fmla="*/ 126 w 221"/>
                <a:gd name="T9" fmla="*/ 113 h 249"/>
                <a:gd name="T10" fmla="*/ 135 w 221"/>
                <a:gd name="T11" fmla="*/ 111 h 249"/>
                <a:gd name="T12" fmla="*/ 142 w 221"/>
                <a:gd name="T13" fmla="*/ 106 h 249"/>
                <a:gd name="T14" fmla="*/ 146 w 221"/>
                <a:gd name="T15" fmla="*/ 98 h 249"/>
                <a:gd name="T16" fmla="*/ 148 w 221"/>
                <a:gd name="T17" fmla="*/ 87 h 249"/>
                <a:gd name="T18" fmla="*/ 146 w 221"/>
                <a:gd name="T19" fmla="*/ 76 h 249"/>
                <a:gd name="T20" fmla="*/ 141 w 221"/>
                <a:gd name="T21" fmla="*/ 69 h 249"/>
                <a:gd name="T22" fmla="*/ 132 w 221"/>
                <a:gd name="T23" fmla="*/ 66 h 249"/>
                <a:gd name="T24" fmla="*/ 122 w 221"/>
                <a:gd name="T25" fmla="*/ 63 h 249"/>
                <a:gd name="T26" fmla="*/ 111 w 221"/>
                <a:gd name="T27" fmla="*/ 63 h 249"/>
                <a:gd name="T28" fmla="*/ 77 w 221"/>
                <a:gd name="T29" fmla="*/ 63 h 249"/>
                <a:gd name="T30" fmla="*/ 0 w 221"/>
                <a:gd name="T31" fmla="*/ 0 h 249"/>
                <a:gd name="T32" fmla="*/ 128 w 221"/>
                <a:gd name="T33" fmla="*/ 0 h 249"/>
                <a:gd name="T34" fmla="*/ 152 w 221"/>
                <a:gd name="T35" fmla="*/ 1 h 249"/>
                <a:gd name="T36" fmla="*/ 172 w 221"/>
                <a:gd name="T37" fmla="*/ 7 h 249"/>
                <a:gd name="T38" fmla="*/ 188 w 221"/>
                <a:gd name="T39" fmla="*/ 17 h 249"/>
                <a:gd name="T40" fmla="*/ 201 w 221"/>
                <a:gd name="T41" fmla="*/ 28 h 249"/>
                <a:gd name="T42" fmla="*/ 209 w 221"/>
                <a:gd name="T43" fmla="*/ 42 h 249"/>
                <a:gd name="T44" fmla="*/ 216 w 221"/>
                <a:gd name="T45" fmla="*/ 56 h 249"/>
                <a:gd name="T46" fmla="*/ 219 w 221"/>
                <a:gd name="T47" fmla="*/ 71 h 249"/>
                <a:gd name="T48" fmla="*/ 221 w 221"/>
                <a:gd name="T49" fmla="*/ 84 h 249"/>
                <a:gd name="T50" fmla="*/ 218 w 221"/>
                <a:gd name="T51" fmla="*/ 108 h 249"/>
                <a:gd name="T52" fmla="*/ 212 w 221"/>
                <a:gd name="T53" fmla="*/ 129 h 249"/>
                <a:gd name="T54" fmla="*/ 201 w 221"/>
                <a:gd name="T55" fmla="*/ 145 h 249"/>
                <a:gd name="T56" fmla="*/ 186 w 221"/>
                <a:gd name="T57" fmla="*/ 158 h 249"/>
                <a:gd name="T58" fmla="*/ 167 w 221"/>
                <a:gd name="T59" fmla="*/ 167 h 249"/>
                <a:gd name="T60" fmla="*/ 146 w 221"/>
                <a:gd name="T61" fmla="*/ 172 h 249"/>
                <a:gd name="T62" fmla="*/ 122 w 221"/>
                <a:gd name="T63" fmla="*/ 174 h 249"/>
                <a:gd name="T64" fmla="*/ 77 w 221"/>
                <a:gd name="T65" fmla="*/ 174 h 249"/>
                <a:gd name="T66" fmla="*/ 77 w 221"/>
                <a:gd name="T67" fmla="*/ 249 h 249"/>
                <a:gd name="T68" fmla="*/ 0 w 221"/>
                <a:gd name="T69" fmla="*/ 249 h 249"/>
                <a:gd name="T70" fmla="*/ 0 w 221"/>
                <a:gd name="T71"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21" h="249">
                  <a:moveTo>
                    <a:pt x="77" y="63"/>
                  </a:moveTo>
                  <a:lnTo>
                    <a:pt x="77" y="114"/>
                  </a:lnTo>
                  <a:lnTo>
                    <a:pt x="107" y="114"/>
                  </a:lnTo>
                  <a:lnTo>
                    <a:pt x="117" y="114"/>
                  </a:lnTo>
                  <a:lnTo>
                    <a:pt x="126" y="113"/>
                  </a:lnTo>
                  <a:lnTo>
                    <a:pt x="135" y="111"/>
                  </a:lnTo>
                  <a:lnTo>
                    <a:pt x="142" y="106"/>
                  </a:lnTo>
                  <a:lnTo>
                    <a:pt x="146" y="98"/>
                  </a:lnTo>
                  <a:lnTo>
                    <a:pt x="148" y="87"/>
                  </a:lnTo>
                  <a:lnTo>
                    <a:pt x="146" y="76"/>
                  </a:lnTo>
                  <a:lnTo>
                    <a:pt x="141" y="69"/>
                  </a:lnTo>
                  <a:lnTo>
                    <a:pt x="132" y="66"/>
                  </a:lnTo>
                  <a:lnTo>
                    <a:pt x="122" y="63"/>
                  </a:lnTo>
                  <a:lnTo>
                    <a:pt x="111" y="63"/>
                  </a:lnTo>
                  <a:lnTo>
                    <a:pt x="77" y="63"/>
                  </a:lnTo>
                  <a:close/>
                  <a:moveTo>
                    <a:pt x="0" y="0"/>
                  </a:moveTo>
                  <a:lnTo>
                    <a:pt x="128" y="0"/>
                  </a:lnTo>
                  <a:lnTo>
                    <a:pt x="152" y="1"/>
                  </a:lnTo>
                  <a:lnTo>
                    <a:pt x="172" y="7"/>
                  </a:lnTo>
                  <a:lnTo>
                    <a:pt x="188" y="17"/>
                  </a:lnTo>
                  <a:lnTo>
                    <a:pt x="201" y="28"/>
                  </a:lnTo>
                  <a:lnTo>
                    <a:pt x="209" y="42"/>
                  </a:lnTo>
                  <a:lnTo>
                    <a:pt x="216" y="56"/>
                  </a:lnTo>
                  <a:lnTo>
                    <a:pt x="219" y="71"/>
                  </a:lnTo>
                  <a:lnTo>
                    <a:pt x="221" y="84"/>
                  </a:lnTo>
                  <a:lnTo>
                    <a:pt x="218" y="108"/>
                  </a:lnTo>
                  <a:lnTo>
                    <a:pt x="212" y="129"/>
                  </a:lnTo>
                  <a:lnTo>
                    <a:pt x="201" y="145"/>
                  </a:lnTo>
                  <a:lnTo>
                    <a:pt x="186" y="158"/>
                  </a:lnTo>
                  <a:lnTo>
                    <a:pt x="167" y="167"/>
                  </a:lnTo>
                  <a:lnTo>
                    <a:pt x="146" y="172"/>
                  </a:lnTo>
                  <a:lnTo>
                    <a:pt x="122" y="174"/>
                  </a:lnTo>
                  <a:lnTo>
                    <a:pt x="77" y="174"/>
                  </a:lnTo>
                  <a:lnTo>
                    <a:pt x="77"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noEditPoints="1"/>
            </p:cNvSpPr>
            <p:nvPr userDrawn="1"/>
          </p:nvSpPr>
          <p:spPr bwMode="auto">
            <a:xfrm>
              <a:off x="7516813" y="5643563"/>
              <a:ext cx="100013" cy="103188"/>
            </a:xfrm>
            <a:custGeom>
              <a:avLst/>
              <a:gdLst>
                <a:gd name="T0" fmla="*/ 126 w 253"/>
                <a:gd name="T1" fmla="*/ 63 h 262"/>
                <a:gd name="T2" fmla="*/ 117 w 253"/>
                <a:gd name="T3" fmla="*/ 64 h 262"/>
                <a:gd name="T4" fmla="*/ 108 w 253"/>
                <a:gd name="T5" fmla="*/ 66 h 262"/>
                <a:gd name="T6" fmla="*/ 98 w 253"/>
                <a:gd name="T7" fmla="*/ 71 h 262"/>
                <a:gd name="T8" fmla="*/ 90 w 253"/>
                <a:gd name="T9" fmla="*/ 80 h 262"/>
                <a:gd name="T10" fmla="*/ 84 w 253"/>
                <a:gd name="T11" fmla="*/ 93 h 262"/>
                <a:gd name="T12" fmla="*/ 79 w 253"/>
                <a:gd name="T13" fmla="*/ 110 h 262"/>
                <a:gd name="T14" fmla="*/ 76 w 253"/>
                <a:gd name="T15" fmla="*/ 131 h 262"/>
                <a:gd name="T16" fmla="*/ 79 w 253"/>
                <a:gd name="T17" fmla="*/ 152 h 262"/>
                <a:gd name="T18" fmla="*/ 84 w 253"/>
                <a:gd name="T19" fmla="*/ 169 h 262"/>
                <a:gd name="T20" fmla="*/ 90 w 253"/>
                <a:gd name="T21" fmla="*/ 181 h 262"/>
                <a:gd name="T22" fmla="*/ 98 w 253"/>
                <a:gd name="T23" fmla="*/ 191 h 262"/>
                <a:gd name="T24" fmla="*/ 108 w 253"/>
                <a:gd name="T25" fmla="*/ 196 h 262"/>
                <a:gd name="T26" fmla="*/ 117 w 253"/>
                <a:gd name="T27" fmla="*/ 199 h 262"/>
                <a:gd name="T28" fmla="*/ 126 w 253"/>
                <a:gd name="T29" fmla="*/ 200 h 262"/>
                <a:gd name="T30" fmla="*/ 136 w 253"/>
                <a:gd name="T31" fmla="*/ 199 h 262"/>
                <a:gd name="T32" fmla="*/ 144 w 253"/>
                <a:gd name="T33" fmla="*/ 196 h 262"/>
                <a:gd name="T34" fmla="*/ 154 w 253"/>
                <a:gd name="T35" fmla="*/ 191 h 262"/>
                <a:gd name="T36" fmla="*/ 163 w 253"/>
                <a:gd name="T37" fmla="*/ 181 h 262"/>
                <a:gd name="T38" fmla="*/ 169 w 253"/>
                <a:gd name="T39" fmla="*/ 169 h 262"/>
                <a:gd name="T40" fmla="*/ 174 w 253"/>
                <a:gd name="T41" fmla="*/ 152 h 262"/>
                <a:gd name="T42" fmla="*/ 176 w 253"/>
                <a:gd name="T43" fmla="*/ 131 h 262"/>
                <a:gd name="T44" fmla="*/ 174 w 253"/>
                <a:gd name="T45" fmla="*/ 110 h 262"/>
                <a:gd name="T46" fmla="*/ 169 w 253"/>
                <a:gd name="T47" fmla="*/ 93 h 262"/>
                <a:gd name="T48" fmla="*/ 163 w 253"/>
                <a:gd name="T49" fmla="*/ 80 h 262"/>
                <a:gd name="T50" fmla="*/ 154 w 253"/>
                <a:gd name="T51" fmla="*/ 71 h 262"/>
                <a:gd name="T52" fmla="*/ 144 w 253"/>
                <a:gd name="T53" fmla="*/ 66 h 262"/>
                <a:gd name="T54" fmla="*/ 136 w 253"/>
                <a:gd name="T55" fmla="*/ 64 h 262"/>
                <a:gd name="T56" fmla="*/ 126 w 253"/>
                <a:gd name="T57" fmla="*/ 63 h 262"/>
                <a:gd name="T58" fmla="*/ 126 w 253"/>
                <a:gd name="T59" fmla="*/ 0 h 262"/>
                <a:gd name="T60" fmla="*/ 157 w 253"/>
                <a:gd name="T61" fmla="*/ 3 h 262"/>
                <a:gd name="T62" fmla="*/ 184 w 253"/>
                <a:gd name="T63" fmla="*/ 13 h 262"/>
                <a:gd name="T64" fmla="*/ 208 w 253"/>
                <a:gd name="T65" fmla="*/ 28 h 262"/>
                <a:gd name="T66" fmla="*/ 227 w 253"/>
                <a:gd name="T67" fmla="*/ 48 h 262"/>
                <a:gd name="T68" fmla="*/ 241 w 253"/>
                <a:gd name="T69" fmla="*/ 71 h 262"/>
                <a:gd name="T70" fmla="*/ 250 w 253"/>
                <a:gd name="T71" fmla="*/ 100 h 262"/>
                <a:gd name="T72" fmla="*/ 253 w 253"/>
                <a:gd name="T73" fmla="*/ 131 h 262"/>
                <a:gd name="T74" fmla="*/ 250 w 253"/>
                <a:gd name="T75" fmla="*/ 162 h 262"/>
                <a:gd name="T76" fmla="*/ 241 w 253"/>
                <a:gd name="T77" fmla="*/ 191 h 262"/>
                <a:gd name="T78" fmla="*/ 227 w 253"/>
                <a:gd name="T79" fmla="*/ 215 h 262"/>
                <a:gd name="T80" fmla="*/ 208 w 253"/>
                <a:gd name="T81" fmla="*/ 235 h 262"/>
                <a:gd name="T82" fmla="*/ 184 w 253"/>
                <a:gd name="T83" fmla="*/ 250 h 262"/>
                <a:gd name="T84" fmla="*/ 157 w 253"/>
                <a:gd name="T85" fmla="*/ 260 h 262"/>
                <a:gd name="T86" fmla="*/ 126 w 253"/>
                <a:gd name="T87" fmla="*/ 262 h 262"/>
                <a:gd name="T88" fmla="*/ 96 w 253"/>
                <a:gd name="T89" fmla="*/ 260 h 262"/>
                <a:gd name="T90" fmla="*/ 69 w 253"/>
                <a:gd name="T91" fmla="*/ 250 h 262"/>
                <a:gd name="T92" fmla="*/ 45 w 253"/>
                <a:gd name="T93" fmla="*/ 235 h 262"/>
                <a:gd name="T94" fmla="*/ 25 w 253"/>
                <a:gd name="T95" fmla="*/ 215 h 262"/>
                <a:gd name="T96" fmla="*/ 11 w 253"/>
                <a:gd name="T97" fmla="*/ 191 h 262"/>
                <a:gd name="T98" fmla="*/ 3 w 253"/>
                <a:gd name="T99" fmla="*/ 162 h 262"/>
                <a:gd name="T100" fmla="*/ 0 w 253"/>
                <a:gd name="T101" fmla="*/ 131 h 262"/>
                <a:gd name="T102" fmla="*/ 3 w 253"/>
                <a:gd name="T103" fmla="*/ 100 h 262"/>
                <a:gd name="T104" fmla="*/ 11 w 253"/>
                <a:gd name="T105" fmla="*/ 71 h 262"/>
                <a:gd name="T106" fmla="*/ 25 w 253"/>
                <a:gd name="T107" fmla="*/ 48 h 262"/>
                <a:gd name="T108" fmla="*/ 45 w 253"/>
                <a:gd name="T109" fmla="*/ 28 h 262"/>
                <a:gd name="T110" fmla="*/ 69 w 253"/>
                <a:gd name="T111" fmla="*/ 13 h 262"/>
                <a:gd name="T112" fmla="*/ 96 w 253"/>
                <a:gd name="T113" fmla="*/ 3 h 262"/>
                <a:gd name="T114" fmla="*/ 126 w 253"/>
                <a:gd name="T115"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3" h="262">
                  <a:moveTo>
                    <a:pt x="126" y="63"/>
                  </a:moveTo>
                  <a:lnTo>
                    <a:pt x="117" y="64"/>
                  </a:lnTo>
                  <a:lnTo>
                    <a:pt x="108" y="66"/>
                  </a:lnTo>
                  <a:lnTo>
                    <a:pt x="98" y="71"/>
                  </a:lnTo>
                  <a:lnTo>
                    <a:pt x="90" y="80"/>
                  </a:lnTo>
                  <a:lnTo>
                    <a:pt x="84" y="93"/>
                  </a:lnTo>
                  <a:lnTo>
                    <a:pt x="79" y="110"/>
                  </a:lnTo>
                  <a:lnTo>
                    <a:pt x="76" y="131"/>
                  </a:lnTo>
                  <a:lnTo>
                    <a:pt x="79" y="152"/>
                  </a:lnTo>
                  <a:lnTo>
                    <a:pt x="84" y="169"/>
                  </a:lnTo>
                  <a:lnTo>
                    <a:pt x="90" y="181"/>
                  </a:lnTo>
                  <a:lnTo>
                    <a:pt x="98" y="191"/>
                  </a:lnTo>
                  <a:lnTo>
                    <a:pt x="108" y="196"/>
                  </a:lnTo>
                  <a:lnTo>
                    <a:pt x="117" y="199"/>
                  </a:lnTo>
                  <a:lnTo>
                    <a:pt x="126" y="200"/>
                  </a:lnTo>
                  <a:lnTo>
                    <a:pt x="136" y="199"/>
                  </a:lnTo>
                  <a:lnTo>
                    <a:pt x="144" y="196"/>
                  </a:lnTo>
                  <a:lnTo>
                    <a:pt x="154" y="191"/>
                  </a:lnTo>
                  <a:lnTo>
                    <a:pt x="163" y="181"/>
                  </a:lnTo>
                  <a:lnTo>
                    <a:pt x="169" y="169"/>
                  </a:lnTo>
                  <a:lnTo>
                    <a:pt x="174" y="152"/>
                  </a:lnTo>
                  <a:lnTo>
                    <a:pt x="176" y="131"/>
                  </a:lnTo>
                  <a:lnTo>
                    <a:pt x="174" y="110"/>
                  </a:lnTo>
                  <a:lnTo>
                    <a:pt x="169" y="93"/>
                  </a:lnTo>
                  <a:lnTo>
                    <a:pt x="163" y="80"/>
                  </a:lnTo>
                  <a:lnTo>
                    <a:pt x="154" y="71"/>
                  </a:lnTo>
                  <a:lnTo>
                    <a:pt x="144" y="66"/>
                  </a:lnTo>
                  <a:lnTo>
                    <a:pt x="136" y="64"/>
                  </a:lnTo>
                  <a:lnTo>
                    <a:pt x="126" y="63"/>
                  </a:lnTo>
                  <a:close/>
                  <a:moveTo>
                    <a:pt x="126" y="0"/>
                  </a:moveTo>
                  <a:lnTo>
                    <a:pt x="157" y="3"/>
                  </a:lnTo>
                  <a:lnTo>
                    <a:pt x="184" y="13"/>
                  </a:lnTo>
                  <a:lnTo>
                    <a:pt x="208" y="28"/>
                  </a:lnTo>
                  <a:lnTo>
                    <a:pt x="227" y="48"/>
                  </a:lnTo>
                  <a:lnTo>
                    <a:pt x="241" y="71"/>
                  </a:lnTo>
                  <a:lnTo>
                    <a:pt x="250" y="100"/>
                  </a:lnTo>
                  <a:lnTo>
                    <a:pt x="253" y="131"/>
                  </a:lnTo>
                  <a:lnTo>
                    <a:pt x="250" y="162"/>
                  </a:lnTo>
                  <a:lnTo>
                    <a:pt x="241" y="191"/>
                  </a:lnTo>
                  <a:lnTo>
                    <a:pt x="227" y="215"/>
                  </a:lnTo>
                  <a:lnTo>
                    <a:pt x="208" y="235"/>
                  </a:lnTo>
                  <a:lnTo>
                    <a:pt x="184" y="250"/>
                  </a:lnTo>
                  <a:lnTo>
                    <a:pt x="157" y="260"/>
                  </a:lnTo>
                  <a:lnTo>
                    <a:pt x="126" y="262"/>
                  </a:lnTo>
                  <a:lnTo>
                    <a:pt x="96" y="260"/>
                  </a:lnTo>
                  <a:lnTo>
                    <a:pt x="69" y="250"/>
                  </a:lnTo>
                  <a:lnTo>
                    <a:pt x="45" y="235"/>
                  </a:lnTo>
                  <a:lnTo>
                    <a:pt x="25" y="215"/>
                  </a:lnTo>
                  <a:lnTo>
                    <a:pt x="11" y="191"/>
                  </a:lnTo>
                  <a:lnTo>
                    <a:pt x="3" y="162"/>
                  </a:lnTo>
                  <a:lnTo>
                    <a:pt x="0" y="131"/>
                  </a:lnTo>
                  <a:lnTo>
                    <a:pt x="3" y="100"/>
                  </a:lnTo>
                  <a:lnTo>
                    <a:pt x="11" y="71"/>
                  </a:lnTo>
                  <a:lnTo>
                    <a:pt x="25" y="48"/>
                  </a:lnTo>
                  <a:lnTo>
                    <a:pt x="45" y="28"/>
                  </a:lnTo>
                  <a:lnTo>
                    <a:pt x="69" y="13"/>
                  </a:lnTo>
                  <a:lnTo>
                    <a:pt x="96" y="3"/>
                  </a:lnTo>
                  <a:lnTo>
                    <a:pt x="12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userDrawn="1"/>
          </p:nvSpPr>
          <p:spPr bwMode="auto">
            <a:xfrm>
              <a:off x="7612063" y="5645150"/>
              <a:ext cx="136525" cy="100013"/>
            </a:xfrm>
            <a:custGeom>
              <a:avLst/>
              <a:gdLst>
                <a:gd name="T0" fmla="*/ 0 w 342"/>
                <a:gd name="T1" fmla="*/ 0 h 249"/>
                <a:gd name="T2" fmla="*/ 76 w 342"/>
                <a:gd name="T3" fmla="*/ 0 h 249"/>
                <a:gd name="T4" fmla="*/ 107 w 342"/>
                <a:gd name="T5" fmla="*/ 154 h 249"/>
                <a:gd name="T6" fmla="*/ 107 w 342"/>
                <a:gd name="T7" fmla="*/ 154 h 249"/>
                <a:gd name="T8" fmla="*/ 137 w 342"/>
                <a:gd name="T9" fmla="*/ 0 h 249"/>
                <a:gd name="T10" fmla="*/ 205 w 342"/>
                <a:gd name="T11" fmla="*/ 0 h 249"/>
                <a:gd name="T12" fmla="*/ 235 w 342"/>
                <a:gd name="T13" fmla="*/ 155 h 249"/>
                <a:gd name="T14" fmla="*/ 235 w 342"/>
                <a:gd name="T15" fmla="*/ 155 h 249"/>
                <a:gd name="T16" fmla="*/ 266 w 342"/>
                <a:gd name="T17" fmla="*/ 0 h 249"/>
                <a:gd name="T18" fmla="*/ 342 w 342"/>
                <a:gd name="T19" fmla="*/ 0 h 249"/>
                <a:gd name="T20" fmla="*/ 273 w 342"/>
                <a:gd name="T21" fmla="*/ 249 h 249"/>
                <a:gd name="T22" fmla="*/ 198 w 342"/>
                <a:gd name="T23" fmla="*/ 249 h 249"/>
                <a:gd name="T24" fmla="*/ 171 w 342"/>
                <a:gd name="T25" fmla="*/ 97 h 249"/>
                <a:gd name="T26" fmla="*/ 171 w 342"/>
                <a:gd name="T27" fmla="*/ 97 h 249"/>
                <a:gd name="T28" fmla="*/ 144 w 342"/>
                <a:gd name="T29" fmla="*/ 249 h 249"/>
                <a:gd name="T30" fmla="*/ 69 w 342"/>
                <a:gd name="T31" fmla="*/ 249 h 249"/>
                <a:gd name="T32" fmla="*/ 0 w 342"/>
                <a:gd name="T3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249">
                  <a:moveTo>
                    <a:pt x="0" y="0"/>
                  </a:moveTo>
                  <a:lnTo>
                    <a:pt x="76" y="0"/>
                  </a:lnTo>
                  <a:lnTo>
                    <a:pt x="107" y="154"/>
                  </a:lnTo>
                  <a:lnTo>
                    <a:pt x="107" y="154"/>
                  </a:lnTo>
                  <a:lnTo>
                    <a:pt x="137" y="0"/>
                  </a:lnTo>
                  <a:lnTo>
                    <a:pt x="205" y="0"/>
                  </a:lnTo>
                  <a:lnTo>
                    <a:pt x="235" y="155"/>
                  </a:lnTo>
                  <a:lnTo>
                    <a:pt x="235" y="155"/>
                  </a:lnTo>
                  <a:lnTo>
                    <a:pt x="266" y="0"/>
                  </a:lnTo>
                  <a:lnTo>
                    <a:pt x="342" y="0"/>
                  </a:lnTo>
                  <a:lnTo>
                    <a:pt x="273" y="249"/>
                  </a:lnTo>
                  <a:lnTo>
                    <a:pt x="198" y="249"/>
                  </a:lnTo>
                  <a:lnTo>
                    <a:pt x="171" y="97"/>
                  </a:lnTo>
                  <a:lnTo>
                    <a:pt x="171" y="97"/>
                  </a:lnTo>
                  <a:lnTo>
                    <a:pt x="144" y="249"/>
                  </a:lnTo>
                  <a:lnTo>
                    <a:pt x="69"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2"/>
            <p:cNvSpPr>
              <a:spLocks/>
            </p:cNvSpPr>
            <p:nvPr userDrawn="1"/>
          </p:nvSpPr>
          <p:spPr bwMode="auto">
            <a:xfrm>
              <a:off x="7751763" y="5645150"/>
              <a:ext cx="84138" cy="100013"/>
            </a:xfrm>
            <a:custGeom>
              <a:avLst/>
              <a:gdLst>
                <a:gd name="T0" fmla="*/ 0 w 211"/>
                <a:gd name="T1" fmla="*/ 0 h 249"/>
                <a:gd name="T2" fmla="*/ 207 w 211"/>
                <a:gd name="T3" fmla="*/ 0 h 249"/>
                <a:gd name="T4" fmla="*/ 207 w 211"/>
                <a:gd name="T5" fmla="*/ 63 h 249"/>
                <a:gd name="T6" fmla="*/ 78 w 211"/>
                <a:gd name="T7" fmla="*/ 63 h 249"/>
                <a:gd name="T8" fmla="*/ 78 w 211"/>
                <a:gd name="T9" fmla="*/ 94 h 249"/>
                <a:gd name="T10" fmla="*/ 196 w 211"/>
                <a:gd name="T11" fmla="*/ 94 h 249"/>
                <a:gd name="T12" fmla="*/ 196 w 211"/>
                <a:gd name="T13" fmla="*/ 154 h 249"/>
                <a:gd name="T14" fmla="*/ 78 w 211"/>
                <a:gd name="T15" fmla="*/ 154 h 249"/>
                <a:gd name="T16" fmla="*/ 78 w 211"/>
                <a:gd name="T17" fmla="*/ 185 h 249"/>
                <a:gd name="T18" fmla="*/ 211 w 211"/>
                <a:gd name="T19" fmla="*/ 185 h 249"/>
                <a:gd name="T20" fmla="*/ 211 w 211"/>
                <a:gd name="T21" fmla="*/ 249 h 249"/>
                <a:gd name="T22" fmla="*/ 0 w 211"/>
                <a:gd name="T23" fmla="*/ 249 h 249"/>
                <a:gd name="T24" fmla="*/ 0 w 211"/>
                <a:gd name="T2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1" h="249">
                  <a:moveTo>
                    <a:pt x="0" y="0"/>
                  </a:moveTo>
                  <a:lnTo>
                    <a:pt x="207" y="0"/>
                  </a:lnTo>
                  <a:lnTo>
                    <a:pt x="207" y="63"/>
                  </a:lnTo>
                  <a:lnTo>
                    <a:pt x="78" y="63"/>
                  </a:lnTo>
                  <a:lnTo>
                    <a:pt x="78" y="94"/>
                  </a:lnTo>
                  <a:lnTo>
                    <a:pt x="196" y="94"/>
                  </a:lnTo>
                  <a:lnTo>
                    <a:pt x="196" y="154"/>
                  </a:lnTo>
                  <a:lnTo>
                    <a:pt x="78" y="154"/>
                  </a:lnTo>
                  <a:lnTo>
                    <a:pt x="78" y="185"/>
                  </a:lnTo>
                  <a:lnTo>
                    <a:pt x="211" y="185"/>
                  </a:lnTo>
                  <a:lnTo>
                    <a:pt x="211"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noEditPoints="1"/>
            </p:cNvSpPr>
            <p:nvPr userDrawn="1"/>
          </p:nvSpPr>
          <p:spPr bwMode="auto">
            <a:xfrm>
              <a:off x="7843838" y="5645150"/>
              <a:ext cx="93663" cy="100013"/>
            </a:xfrm>
            <a:custGeom>
              <a:avLst/>
              <a:gdLst>
                <a:gd name="T0" fmla="*/ 77 w 235"/>
                <a:gd name="T1" fmla="*/ 58 h 249"/>
                <a:gd name="T2" fmla="*/ 77 w 235"/>
                <a:gd name="T3" fmla="*/ 108 h 249"/>
                <a:gd name="T4" fmla="*/ 117 w 235"/>
                <a:gd name="T5" fmla="*/ 108 h 249"/>
                <a:gd name="T6" fmla="*/ 126 w 235"/>
                <a:gd name="T7" fmla="*/ 108 h 249"/>
                <a:gd name="T8" fmla="*/ 136 w 235"/>
                <a:gd name="T9" fmla="*/ 106 h 249"/>
                <a:gd name="T10" fmla="*/ 143 w 235"/>
                <a:gd name="T11" fmla="*/ 102 h 249"/>
                <a:gd name="T12" fmla="*/ 149 w 235"/>
                <a:gd name="T13" fmla="*/ 94 h 249"/>
                <a:gd name="T14" fmla="*/ 150 w 235"/>
                <a:gd name="T15" fmla="*/ 83 h 249"/>
                <a:gd name="T16" fmla="*/ 149 w 235"/>
                <a:gd name="T17" fmla="*/ 74 h 249"/>
                <a:gd name="T18" fmla="*/ 145 w 235"/>
                <a:gd name="T19" fmla="*/ 68 h 249"/>
                <a:gd name="T20" fmla="*/ 139 w 235"/>
                <a:gd name="T21" fmla="*/ 63 h 249"/>
                <a:gd name="T22" fmla="*/ 128 w 235"/>
                <a:gd name="T23" fmla="*/ 59 h 249"/>
                <a:gd name="T24" fmla="*/ 113 w 235"/>
                <a:gd name="T25" fmla="*/ 58 h 249"/>
                <a:gd name="T26" fmla="*/ 77 w 235"/>
                <a:gd name="T27" fmla="*/ 58 h 249"/>
                <a:gd name="T28" fmla="*/ 0 w 235"/>
                <a:gd name="T29" fmla="*/ 0 h 249"/>
                <a:gd name="T30" fmla="*/ 147 w 235"/>
                <a:gd name="T31" fmla="*/ 0 h 249"/>
                <a:gd name="T32" fmla="*/ 164 w 235"/>
                <a:gd name="T33" fmla="*/ 1 h 249"/>
                <a:gd name="T34" fmla="*/ 182 w 235"/>
                <a:gd name="T35" fmla="*/ 5 h 249"/>
                <a:gd name="T36" fmla="*/ 196 w 235"/>
                <a:gd name="T37" fmla="*/ 12 h 249"/>
                <a:gd name="T38" fmla="*/ 209 w 235"/>
                <a:gd name="T39" fmla="*/ 22 h 249"/>
                <a:gd name="T40" fmla="*/ 219 w 235"/>
                <a:gd name="T41" fmla="*/ 36 h 249"/>
                <a:gd name="T42" fmla="*/ 225 w 235"/>
                <a:gd name="T43" fmla="*/ 52 h 249"/>
                <a:gd name="T44" fmla="*/ 228 w 235"/>
                <a:gd name="T45" fmla="*/ 71 h 249"/>
                <a:gd name="T46" fmla="*/ 226 w 235"/>
                <a:gd name="T47" fmla="*/ 86 h 249"/>
                <a:gd name="T48" fmla="*/ 223 w 235"/>
                <a:gd name="T49" fmla="*/ 101 h 249"/>
                <a:gd name="T50" fmla="*/ 215 w 235"/>
                <a:gd name="T51" fmla="*/ 114 h 249"/>
                <a:gd name="T52" fmla="*/ 204 w 235"/>
                <a:gd name="T53" fmla="*/ 125 h 249"/>
                <a:gd name="T54" fmla="*/ 190 w 235"/>
                <a:gd name="T55" fmla="*/ 133 h 249"/>
                <a:gd name="T56" fmla="*/ 205 w 235"/>
                <a:gd name="T57" fmla="*/ 142 h 249"/>
                <a:gd name="T58" fmla="*/ 215 w 235"/>
                <a:gd name="T59" fmla="*/ 155 h 249"/>
                <a:gd name="T60" fmla="*/ 223 w 235"/>
                <a:gd name="T61" fmla="*/ 174 h 249"/>
                <a:gd name="T62" fmla="*/ 228 w 235"/>
                <a:gd name="T63" fmla="*/ 195 h 249"/>
                <a:gd name="T64" fmla="*/ 228 w 235"/>
                <a:gd name="T65" fmla="*/ 208 h 249"/>
                <a:gd name="T66" fmla="*/ 229 w 235"/>
                <a:gd name="T67" fmla="*/ 223 h 249"/>
                <a:gd name="T68" fmla="*/ 231 w 235"/>
                <a:gd name="T69" fmla="*/ 238 h 249"/>
                <a:gd name="T70" fmla="*/ 235 w 235"/>
                <a:gd name="T71" fmla="*/ 249 h 249"/>
                <a:gd name="T72" fmla="*/ 158 w 235"/>
                <a:gd name="T73" fmla="*/ 249 h 249"/>
                <a:gd name="T74" fmla="*/ 154 w 235"/>
                <a:gd name="T75" fmla="*/ 230 h 249"/>
                <a:gd name="T76" fmla="*/ 152 w 235"/>
                <a:gd name="T77" fmla="*/ 210 h 249"/>
                <a:gd name="T78" fmla="*/ 150 w 235"/>
                <a:gd name="T79" fmla="*/ 199 h 249"/>
                <a:gd name="T80" fmla="*/ 149 w 235"/>
                <a:gd name="T81" fmla="*/ 188 h 249"/>
                <a:gd name="T82" fmla="*/ 145 w 235"/>
                <a:gd name="T83" fmla="*/ 178 h 249"/>
                <a:gd name="T84" fmla="*/ 139 w 235"/>
                <a:gd name="T85" fmla="*/ 169 h 249"/>
                <a:gd name="T86" fmla="*/ 131 w 235"/>
                <a:gd name="T87" fmla="*/ 164 h 249"/>
                <a:gd name="T88" fmla="*/ 118 w 235"/>
                <a:gd name="T89" fmla="*/ 162 h 249"/>
                <a:gd name="T90" fmla="*/ 77 w 235"/>
                <a:gd name="T91" fmla="*/ 162 h 249"/>
                <a:gd name="T92" fmla="*/ 77 w 235"/>
                <a:gd name="T93" fmla="*/ 249 h 249"/>
                <a:gd name="T94" fmla="*/ 0 w 235"/>
                <a:gd name="T95" fmla="*/ 249 h 249"/>
                <a:gd name="T96" fmla="*/ 0 w 235"/>
                <a:gd name="T97"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5" h="249">
                  <a:moveTo>
                    <a:pt x="77" y="58"/>
                  </a:moveTo>
                  <a:lnTo>
                    <a:pt x="77" y="108"/>
                  </a:lnTo>
                  <a:lnTo>
                    <a:pt x="117" y="108"/>
                  </a:lnTo>
                  <a:lnTo>
                    <a:pt x="126" y="108"/>
                  </a:lnTo>
                  <a:lnTo>
                    <a:pt x="136" y="106"/>
                  </a:lnTo>
                  <a:lnTo>
                    <a:pt x="143" y="102"/>
                  </a:lnTo>
                  <a:lnTo>
                    <a:pt x="149" y="94"/>
                  </a:lnTo>
                  <a:lnTo>
                    <a:pt x="150" y="83"/>
                  </a:lnTo>
                  <a:lnTo>
                    <a:pt x="149" y="74"/>
                  </a:lnTo>
                  <a:lnTo>
                    <a:pt x="145" y="68"/>
                  </a:lnTo>
                  <a:lnTo>
                    <a:pt x="139" y="63"/>
                  </a:lnTo>
                  <a:lnTo>
                    <a:pt x="128" y="59"/>
                  </a:lnTo>
                  <a:lnTo>
                    <a:pt x="113" y="58"/>
                  </a:lnTo>
                  <a:lnTo>
                    <a:pt x="77" y="58"/>
                  </a:lnTo>
                  <a:close/>
                  <a:moveTo>
                    <a:pt x="0" y="0"/>
                  </a:moveTo>
                  <a:lnTo>
                    <a:pt x="147" y="0"/>
                  </a:lnTo>
                  <a:lnTo>
                    <a:pt x="164" y="1"/>
                  </a:lnTo>
                  <a:lnTo>
                    <a:pt x="182" y="5"/>
                  </a:lnTo>
                  <a:lnTo>
                    <a:pt x="196" y="12"/>
                  </a:lnTo>
                  <a:lnTo>
                    <a:pt x="209" y="22"/>
                  </a:lnTo>
                  <a:lnTo>
                    <a:pt x="219" y="36"/>
                  </a:lnTo>
                  <a:lnTo>
                    <a:pt x="225" y="52"/>
                  </a:lnTo>
                  <a:lnTo>
                    <a:pt x="228" y="71"/>
                  </a:lnTo>
                  <a:lnTo>
                    <a:pt x="226" y="86"/>
                  </a:lnTo>
                  <a:lnTo>
                    <a:pt x="223" y="101"/>
                  </a:lnTo>
                  <a:lnTo>
                    <a:pt x="215" y="114"/>
                  </a:lnTo>
                  <a:lnTo>
                    <a:pt x="204" y="125"/>
                  </a:lnTo>
                  <a:lnTo>
                    <a:pt x="190" y="133"/>
                  </a:lnTo>
                  <a:lnTo>
                    <a:pt x="205" y="142"/>
                  </a:lnTo>
                  <a:lnTo>
                    <a:pt x="215" y="155"/>
                  </a:lnTo>
                  <a:lnTo>
                    <a:pt x="223" y="174"/>
                  </a:lnTo>
                  <a:lnTo>
                    <a:pt x="228" y="195"/>
                  </a:lnTo>
                  <a:lnTo>
                    <a:pt x="228" y="208"/>
                  </a:lnTo>
                  <a:lnTo>
                    <a:pt x="229" y="223"/>
                  </a:lnTo>
                  <a:lnTo>
                    <a:pt x="231" y="238"/>
                  </a:lnTo>
                  <a:lnTo>
                    <a:pt x="235" y="249"/>
                  </a:lnTo>
                  <a:lnTo>
                    <a:pt x="158" y="249"/>
                  </a:lnTo>
                  <a:lnTo>
                    <a:pt x="154" y="230"/>
                  </a:lnTo>
                  <a:lnTo>
                    <a:pt x="152" y="210"/>
                  </a:lnTo>
                  <a:lnTo>
                    <a:pt x="150" y="199"/>
                  </a:lnTo>
                  <a:lnTo>
                    <a:pt x="149" y="188"/>
                  </a:lnTo>
                  <a:lnTo>
                    <a:pt x="145" y="178"/>
                  </a:lnTo>
                  <a:lnTo>
                    <a:pt x="139" y="169"/>
                  </a:lnTo>
                  <a:lnTo>
                    <a:pt x="131" y="164"/>
                  </a:lnTo>
                  <a:lnTo>
                    <a:pt x="118" y="162"/>
                  </a:lnTo>
                  <a:lnTo>
                    <a:pt x="77" y="162"/>
                  </a:lnTo>
                  <a:lnTo>
                    <a:pt x="77"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userDrawn="1"/>
          </p:nvSpPr>
          <p:spPr bwMode="auto">
            <a:xfrm>
              <a:off x="7969250" y="5645150"/>
              <a:ext cx="87313" cy="100013"/>
            </a:xfrm>
            <a:custGeom>
              <a:avLst/>
              <a:gdLst>
                <a:gd name="T0" fmla="*/ 0 w 216"/>
                <a:gd name="T1" fmla="*/ 0 h 249"/>
                <a:gd name="T2" fmla="*/ 216 w 216"/>
                <a:gd name="T3" fmla="*/ 0 h 249"/>
                <a:gd name="T4" fmla="*/ 216 w 216"/>
                <a:gd name="T5" fmla="*/ 63 h 249"/>
                <a:gd name="T6" fmla="*/ 147 w 216"/>
                <a:gd name="T7" fmla="*/ 63 h 249"/>
                <a:gd name="T8" fmla="*/ 147 w 216"/>
                <a:gd name="T9" fmla="*/ 249 h 249"/>
                <a:gd name="T10" fmla="*/ 70 w 216"/>
                <a:gd name="T11" fmla="*/ 249 h 249"/>
                <a:gd name="T12" fmla="*/ 70 w 216"/>
                <a:gd name="T13" fmla="*/ 63 h 249"/>
                <a:gd name="T14" fmla="*/ 0 w 216"/>
                <a:gd name="T15" fmla="*/ 63 h 249"/>
                <a:gd name="T16" fmla="*/ 0 w 216"/>
                <a:gd name="T17"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 h="249">
                  <a:moveTo>
                    <a:pt x="0" y="0"/>
                  </a:moveTo>
                  <a:lnTo>
                    <a:pt x="216" y="0"/>
                  </a:lnTo>
                  <a:lnTo>
                    <a:pt x="216" y="63"/>
                  </a:lnTo>
                  <a:lnTo>
                    <a:pt x="147" y="63"/>
                  </a:lnTo>
                  <a:lnTo>
                    <a:pt x="147" y="249"/>
                  </a:lnTo>
                  <a:lnTo>
                    <a:pt x="70" y="249"/>
                  </a:lnTo>
                  <a:lnTo>
                    <a:pt x="70" y="63"/>
                  </a:lnTo>
                  <a:lnTo>
                    <a:pt x="0" y="63"/>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5"/>
            <p:cNvSpPr>
              <a:spLocks noEditPoints="1"/>
            </p:cNvSpPr>
            <p:nvPr userDrawn="1"/>
          </p:nvSpPr>
          <p:spPr bwMode="auto">
            <a:xfrm>
              <a:off x="8054975" y="5643563"/>
              <a:ext cx="100013" cy="103188"/>
            </a:xfrm>
            <a:custGeom>
              <a:avLst/>
              <a:gdLst>
                <a:gd name="T0" fmla="*/ 126 w 253"/>
                <a:gd name="T1" fmla="*/ 63 h 262"/>
                <a:gd name="T2" fmla="*/ 118 w 253"/>
                <a:gd name="T3" fmla="*/ 64 h 262"/>
                <a:gd name="T4" fmla="*/ 108 w 253"/>
                <a:gd name="T5" fmla="*/ 66 h 262"/>
                <a:gd name="T6" fmla="*/ 99 w 253"/>
                <a:gd name="T7" fmla="*/ 71 h 262"/>
                <a:gd name="T8" fmla="*/ 90 w 253"/>
                <a:gd name="T9" fmla="*/ 80 h 262"/>
                <a:gd name="T10" fmla="*/ 83 w 253"/>
                <a:gd name="T11" fmla="*/ 93 h 262"/>
                <a:gd name="T12" fmla="*/ 79 w 253"/>
                <a:gd name="T13" fmla="*/ 110 h 262"/>
                <a:gd name="T14" fmla="*/ 77 w 253"/>
                <a:gd name="T15" fmla="*/ 131 h 262"/>
                <a:gd name="T16" fmla="*/ 79 w 253"/>
                <a:gd name="T17" fmla="*/ 152 h 262"/>
                <a:gd name="T18" fmla="*/ 83 w 253"/>
                <a:gd name="T19" fmla="*/ 169 h 262"/>
                <a:gd name="T20" fmla="*/ 90 w 253"/>
                <a:gd name="T21" fmla="*/ 181 h 262"/>
                <a:gd name="T22" fmla="*/ 99 w 253"/>
                <a:gd name="T23" fmla="*/ 191 h 262"/>
                <a:gd name="T24" fmla="*/ 108 w 253"/>
                <a:gd name="T25" fmla="*/ 196 h 262"/>
                <a:gd name="T26" fmla="*/ 118 w 253"/>
                <a:gd name="T27" fmla="*/ 199 h 262"/>
                <a:gd name="T28" fmla="*/ 126 w 253"/>
                <a:gd name="T29" fmla="*/ 200 h 262"/>
                <a:gd name="T30" fmla="*/ 135 w 253"/>
                <a:gd name="T31" fmla="*/ 199 h 262"/>
                <a:gd name="T32" fmla="*/ 145 w 253"/>
                <a:gd name="T33" fmla="*/ 196 h 262"/>
                <a:gd name="T34" fmla="*/ 154 w 253"/>
                <a:gd name="T35" fmla="*/ 191 h 262"/>
                <a:gd name="T36" fmla="*/ 162 w 253"/>
                <a:gd name="T37" fmla="*/ 181 h 262"/>
                <a:gd name="T38" fmla="*/ 170 w 253"/>
                <a:gd name="T39" fmla="*/ 169 h 262"/>
                <a:gd name="T40" fmla="*/ 175 w 253"/>
                <a:gd name="T41" fmla="*/ 152 h 262"/>
                <a:gd name="T42" fmla="*/ 176 w 253"/>
                <a:gd name="T43" fmla="*/ 131 h 262"/>
                <a:gd name="T44" fmla="*/ 175 w 253"/>
                <a:gd name="T45" fmla="*/ 110 h 262"/>
                <a:gd name="T46" fmla="*/ 170 w 253"/>
                <a:gd name="T47" fmla="*/ 93 h 262"/>
                <a:gd name="T48" fmla="*/ 162 w 253"/>
                <a:gd name="T49" fmla="*/ 80 h 262"/>
                <a:gd name="T50" fmla="*/ 154 w 253"/>
                <a:gd name="T51" fmla="*/ 71 h 262"/>
                <a:gd name="T52" fmla="*/ 145 w 253"/>
                <a:gd name="T53" fmla="*/ 66 h 262"/>
                <a:gd name="T54" fmla="*/ 135 w 253"/>
                <a:gd name="T55" fmla="*/ 64 h 262"/>
                <a:gd name="T56" fmla="*/ 126 w 253"/>
                <a:gd name="T57" fmla="*/ 63 h 262"/>
                <a:gd name="T58" fmla="*/ 126 w 253"/>
                <a:gd name="T59" fmla="*/ 0 h 262"/>
                <a:gd name="T60" fmla="*/ 157 w 253"/>
                <a:gd name="T61" fmla="*/ 3 h 262"/>
                <a:gd name="T62" fmla="*/ 185 w 253"/>
                <a:gd name="T63" fmla="*/ 13 h 262"/>
                <a:gd name="T64" fmla="*/ 208 w 253"/>
                <a:gd name="T65" fmla="*/ 28 h 262"/>
                <a:gd name="T66" fmla="*/ 227 w 253"/>
                <a:gd name="T67" fmla="*/ 48 h 262"/>
                <a:gd name="T68" fmla="*/ 241 w 253"/>
                <a:gd name="T69" fmla="*/ 71 h 262"/>
                <a:gd name="T70" fmla="*/ 251 w 253"/>
                <a:gd name="T71" fmla="*/ 100 h 262"/>
                <a:gd name="T72" fmla="*/ 253 w 253"/>
                <a:gd name="T73" fmla="*/ 131 h 262"/>
                <a:gd name="T74" fmla="*/ 251 w 253"/>
                <a:gd name="T75" fmla="*/ 162 h 262"/>
                <a:gd name="T76" fmla="*/ 241 w 253"/>
                <a:gd name="T77" fmla="*/ 191 h 262"/>
                <a:gd name="T78" fmla="*/ 227 w 253"/>
                <a:gd name="T79" fmla="*/ 215 h 262"/>
                <a:gd name="T80" fmla="*/ 208 w 253"/>
                <a:gd name="T81" fmla="*/ 235 h 262"/>
                <a:gd name="T82" fmla="*/ 185 w 253"/>
                <a:gd name="T83" fmla="*/ 250 h 262"/>
                <a:gd name="T84" fmla="*/ 157 w 253"/>
                <a:gd name="T85" fmla="*/ 260 h 262"/>
                <a:gd name="T86" fmla="*/ 126 w 253"/>
                <a:gd name="T87" fmla="*/ 262 h 262"/>
                <a:gd name="T88" fmla="*/ 95 w 253"/>
                <a:gd name="T89" fmla="*/ 260 h 262"/>
                <a:gd name="T90" fmla="*/ 68 w 253"/>
                <a:gd name="T91" fmla="*/ 250 h 262"/>
                <a:gd name="T92" fmla="*/ 44 w 253"/>
                <a:gd name="T93" fmla="*/ 235 h 262"/>
                <a:gd name="T94" fmla="*/ 26 w 253"/>
                <a:gd name="T95" fmla="*/ 215 h 262"/>
                <a:gd name="T96" fmla="*/ 12 w 253"/>
                <a:gd name="T97" fmla="*/ 191 h 262"/>
                <a:gd name="T98" fmla="*/ 3 w 253"/>
                <a:gd name="T99" fmla="*/ 162 h 262"/>
                <a:gd name="T100" fmla="*/ 0 w 253"/>
                <a:gd name="T101" fmla="*/ 131 h 262"/>
                <a:gd name="T102" fmla="*/ 3 w 253"/>
                <a:gd name="T103" fmla="*/ 100 h 262"/>
                <a:gd name="T104" fmla="*/ 12 w 253"/>
                <a:gd name="T105" fmla="*/ 71 h 262"/>
                <a:gd name="T106" fmla="*/ 26 w 253"/>
                <a:gd name="T107" fmla="*/ 48 h 262"/>
                <a:gd name="T108" fmla="*/ 44 w 253"/>
                <a:gd name="T109" fmla="*/ 28 h 262"/>
                <a:gd name="T110" fmla="*/ 68 w 253"/>
                <a:gd name="T111" fmla="*/ 13 h 262"/>
                <a:gd name="T112" fmla="*/ 95 w 253"/>
                <a:gd name="T113" fmla="*/ 3 h 262"/>
                <a:gd name="T114" fmla="*/ 126 w 253"/>
                <a:gd name="T115"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3" h="262">
                  <a:moveTo>
                    <a:pt x="126" y="63"/>
                  </a:moveTo>
                  <a:lnTo>
                    <a:pt x="118" y="64"/>
                  </a:lnTo>
                  <a:lnTo>
                    <a:pt x="108" y="66"/>
                  </a:lnTo>
                  <a:lnTo>
                    <a:pt x="99" y="71"/>
                  </a:lnTo>
                  <a:lnTo>
                    <a:pt x="90" y="80"/>
                  </a:lnTo>
                  <a:lnTo>
                    <a:pt x="83" y="93"/>
                  </a:lnTo>
                  <a:lnTo>
                    <a:pt x="79" y="110"/>
                  </a:lnTo>
                  <a:lnTo>
                    <a:pt x="77" y="131"/>
                  </a:lnTo>
                  <a:lnTo>
                    <a:pt x="79" y="152"/>
                  </a:lnTo>
                  <a:lnTo>
                    <a:pt x="83" y="169"/>
                  </a:lnTo>
                  <a:lnTo>
                    <a:pt x="90" y="181"/>
                  </a:lnTo>
                  <a:lnTo>
                    <a:pt x="99" y="191"/>
                  </a:lnTo>
                  <a:lnTo>
                    <a:pt x="108" y="196"/>
                  </a:lnTo>
                  <a:lnTo>
                    <a:pt x="118" y="199"/>
                  </a:lnTo>
                  <a:lnTo>
                    <a:pt x="126" y="200"/>
                  </a:lnTo>
                  <a:lnTo>
                    <a:pt x="135" y="199"/>
                  </a:lnTo>
                  <a:lnTo>
                    <a:pt x="145" y="196"/>
                  </a:lnTo>
                  <a:lnTo>
                    <a:pt x="154" y="191"/>
                  </a:lnTo>
                  <a:lnTo>
                    <a:pt x="162" y="181"/>
                  </a:lnTo>
                  <a:lnTo>
                    <a:pt x="170" y="169"/>
                  </a:lnTo>
                  <a:lnTo>
                    <a:pt x="175" y="152"/>
                  </a:lnTo>
                  <a:lnTo>
                    <a:pt x="176" y="131"/>
                  </a:lnTo>
                  <a:lnTo>
                    <a:pt x="175" y="110"/>
                  </a:lnTo>
                  <a:lnTo>
                    <a:pt x="170" y="93"/>
                  </a:lnTo>
                  <a:lnTo>
                    <a:pt x="162" y="80"/>
                  </a:lnTo>
                  <a:lnTo>
                    <a:pt x="154" y="71"/>
                  </a:lnTo>
                  <a:lnTo>
                    <a:pt x="145" y="66"/>
                  </a:lnTo>
                  <a:lnTo>
                    <a:pt x="135" y="64"/>
                  </a:lnTo>
                  <a:lnTo>
                    <a:pt x="126" y="63"/>
                  </a:lnTo>
                  <a:close/>
                  <a:moveTo>
                    <a:pt x="126" y="0"/>
                  </a:moveTo>
                  <a:lnTo>
                    <a:pt x="157" y="3"/>
                  </a:lnTo>
                  <a:lnTo>
                    <a:pt x="185" y="13"/>
                  </a:lnTo>
                  <a:lnTo>
                    <a:pt x="208" y="28"/>
                  </a:lnTo>
                  <a:lnTo>
                    <a:pt x="227" y="48"/>
                  </a:lnTo>
                  <a:lnTo>
                    <a:pt x="241" y="71"/>
                  </a:lnTo>
                  <a:lnTo>
                    <a:pt x="251" y="100"/>
                  </a:lnTo>
                  <a:lnTo>
                    <a:pt x="253" y="131"/>
                  </a:lnTo>
                  <a:lnTo>
                    <a:pt x="251" y="162"/>
                  </a:lnTo>
                  <a:lnTo>
                    <a:pt x="241" y="191"/>
                  </a:lnTo>
                  <a:lnTo>
                    <a:pt x="227" y="215"/>
                  </a:lnTo>
                  <a:lnTo>
                    <a:pt x="208" y="235"/>
                  </a:lnTo>
                  <a:lnTo>
                    <a:pt x="185" y="250"/>
                  </a:lnTo>
                  <a:lnTo>
                    <a:pt x="157" y="260"/>
                  </a:lnTo>
                  <a:lnTo>
                    <a:pt x="126" y="262"/>
                  </a:lnTo>
                  <a:lnTo>
                    <a:pt x="95" y="260"/>
                  </a:lnTo>
                  <a:lnTo>
                    <a:pt x="68" y="250"/>
                  </a:lnTo>
                  <a:lnTo>
                    <a:pt x="44" y="235"/>
                  </a:lnTo>
                  <a:lnTo>
                    <a:pt x="26" y="215"/>
                  </a:lnTo>
                  <a:lnTo>
                    <a:pt x="12" y="191"/>
                  </a:lnTo>
                  <a:lnTo>
                    <a:pt x="3" y="162"/>
                  </a:lnTo>
                  <a:lnTo>
                    <a:pt x="0" y="131"/>
                  </a:lnTo>
                  <a:lnTo>
                    <a:pt x="3" y="100"/>
                  </a:lnTo>
                  <a:lnTo>
                    <a:pt x="12" y="71"/>
                  </a:lnTo>
                  <a:lnTo>
                    <a:pt x="26" y="48"/>
                  </a:lnTo>
                  <a:lnTo>
                    <a:pt x="44" y="28"/>
                  </a:lnTo>
                  <a:lnTo>
                    <a:pt x="68" y="13"/>
                  </a:lnTo>
                  <a:lnTo>
                    <a:pt x="95" y="3"/>
                  </a:lnTo>
                  <a:lnTo>
                    <a:pt x="12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6"/>
            <p:cNvSpPr>
              <a:spLocks/>
            </p:cNvSpPr>
            <p:nvPr userDrawn="1"/>
          </p:nvSpPr>
          <p:spPr bwMode="auto">
            <a:xfrm>
              <a:off x="8196263" y="5645150"/>
              <a:ext cx="101600" cy="100013"/>
            </a:xfrm>
            <a:custGeom>
              <a:avLst/>
              <a:gdLst>
                <a:gd name="T0" fmla="*/ 0 w 256"/>
                <a:gd name="T1" fmla="*/ 0 h 249"/>
                <a:gd name="T2" fmla="*/ 77 w 256"/>
                <a:gd name="T3" fmla="*/ 0 h 249"/>
                <a:gd name="T4" fmla="*/ 77 w 256"/>
                <a:gd name="T5" fmla="*/ 86 h 249"/>
                <a:gd name="T6" fmla="*/ 79 w 256"/>
                <a:gd name="T7" fmla="*/ 86 h 249"/>
                <a:gd name="T8" fmla="*/ 147 w 256"/>
                <a:gd name="T9" fmla="*/ 0 h 249"/>
                <a:gd name="T10" fmla="*/ 241 w 256"/>
                <a:gd name="T11" fmla="*/ 0 h 249"/>
                <a:gd name="T12" fmla="*/ 151 w 256"/>
                <a:gd name="T13" fmla="*/ 97 h 249"/>
                <a:gd name="T14" fmla="*/ 256 w 256"/>
                <a:gd name="T15" fmla="*/ 249 h 249"/>
                <a:gd name="T16" fmla="*/ 161 w 256"/>
                <a:gd name="T17" fmla="*/ 249 h 249"/>
                <a:gd name="T18" fmla="*/ 100 w 256"/>
                <a:gd name="T19" fmla="*/ 152 h 249"/>
                <a:gd name="T20" fmla="*/ 77 w 256"/>
                <a:gd name="T21" fmla="*/ 175 h 249"/>
                <a:gd name="T22" fmla="*/ 77 w 256"/>
                <a:gd name="T23" fmla="*/ 249 h 249"/>
                <a:gd name="T24" fmla="*/ 0 w 256"/>
                <a:gd name="T25" fmla="*/ 249 h 249"/>
                <a:gd name="T26" fmla="*/ 0 w 256"/>
                <a:gd name="T27"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6" h="249">
                  <a:moveTo>
                    <a:pt x="0" y="0"/>
                  </a:moveTo>
                  <a:lnTo>
                    <a:pt x="77" y="0"/>
                  </a:lnTo>
                  <a:lnTo>
                    <a:pt x="77" y="86"/>
                  </a:lnTo>
                  <a:lnTo>
                    <a:pt x="79" y="86"/>
                  </a:lnTo>
                  <a:lnTo>
                    <a:pt x="147" y="0"/>
                  </a:lnTo>
                  <a:lnTo>
                    <a:pt x="241" y="0"/>
                  </a:lnTo>
                  <a:lnTo>
                    <a:pt x="151" y="97"/>
                  </a:lnTo>
                  <a:lnTo>
                    <a:pt x="256" y="249"/>
                  </a:lnTo>
                  <a:lnTo>
                    <a:pt x="161" y="249"/>
                  </a:lnTo>
                  <a:lnTo>
                    <a:pt x="100" y="152"/>
                  </a:lnTo>
                  <a:lnTo>
                    <a:pt x="77" y="175"/>
                  </a:lnTo>
                  <a:lnTo>
                    <a:pt x="77"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7"/>
            <p:cNvSpPr>
              <a:spLocks/>
            </p:cNvSpPr>
            <p:nvPr userDrawn="1"/>
          </p:nvSpPr>
          <p:spPr bwMode="auto">
            <a:xfrm>
              <a:off x="8299450" y="5645150"/>
              <a:ext cx="90488" cy="100013"/>
            </a:xfrm>
            <a:custGeom>
              <a:avLst/>
              <a:gdLst>
                <a:gd name="T0" fmla="*/ 0 w 225"/>
                <a:gd name="T1" fmla="*/ 0 h 249"/>
                <a:gd name="T2" fmla="*/ 79 w 225"/>
                <a:gd name="T3" fmla="*/ 0 h 249"/>
                <a:gd name="T4" fmla="*/ 152 w 225"/>
                <a:gd name="T5" fmla="*/ 133 h 249"/>
                <a:gd name="T6" fmla="*/ 153 w 225"/>
                <a:gd name="T7" fmla="*/ 133 h 249"/>
                <a:gd name="T8" fmla="*/ 153 w 225"/>
                <a:gd name="T9" fmla="*/ 0 h 249"/>
                <a:gd name="T10" fmla="*/ 225 w 225"/>
                <a:gd name="T11" fmla="*/ 0 h 249"/>
                <a:gd name="T12" fmla="*/ 225 w 225"/>
                <a:gd name="T13" fmla="*/ 249 h 249"/>
                <a:gd name="T14" fmla="*/ 150 w 225"/>
                <a:gd name="T15" fmla="*/ 249 h 249"/>
                <a:gd name="T16" fmla="*/ 73 w 225"/>
                <a:gd name="T17" fmla="*/ 113 h 249"/>
                <a:gd name="T18" fmla="*/ 73 w 225"/>
                <a:gd name="T19" fmla="*/ 113 h 249"/>
                <a:gd name="T20" fmla="*/ 73 w 225"/>
                <a:gd name="T21" fmla="*/ 249 h 249"/>
                <a:gd name="T22" fmla="*/ 0 w 225"/>
                <a:gd name="T23" fmla="*/ 249 h 249"/>
                <a:gd name="T24" fmla="*/ 0 w 225"/>
                <a:gd name="T2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5" h="249">
                  <a:moveTo>
                    <a:pt x="0" y="0"/>
                  </a:moveTo>
                  <a:lnTo>
                    <a:pt x="79" y="0"/>
                  </a:lnTo>
                  <a:lnTo>
                    <a:pt x="152" y="133"/>
                  </a:lnTo>
                  <a:lnTo>
                    <a:pt x="153" y="133"/>
                  </a:lnTo>
                  <a:lnTo>
                    <a:pt x="153" y="0"/>
                  </a:lnTo>
                  <a:lnTo>
                    <a:pt x="225" y="0"/>
                  </a:lnTo>
                  <a:lnTo>
                    <a:pt x="225" y="249"/>
                  </a:lnTo>
                  <a:lnTo>
                    <a:pt x="150" y="249"/>
                  </a:lnTo>
                  <a:lnTo>
                    <a:pt x="73" y="113"/>
                  </a:lnTo>
                  <a:lnTo>
                    <a:pt x="73" y="113"/>
                  </a:lnTo>
                  <a:lnTo>
                    <a:pt x="73" y="249"/>
                  </a:lnTo>
                  <a:lnTo>
                    <a:pt x="0"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8"/>
            <p:cNvSpPr>
              <a:spLocks noEditPoints="1"/>
            </p:cNvSpPr>
            <p:nvPr userDrawn="1"/>
          </p:nvSpPr>
          <p:spPr bwMode="auto">
            <a:xfrm>
              <a:off x="8394700" y="5643563"/>
              <a:ext cx="100013" cy="103188"/>
            </a:xfrm>
            <a:custGeom>
              <a:avLst/>
              <a:gdLst>
                <a:gd name="T0" fmla="*/ 127 w 254"/>
                <a:gd name="T1" fmla="*/ 63 h 262"/>
                <a:gd name="T2" fmla="*/ 119 w 254"/>
                <a:gd name="T3" fmla="*/ 64 h 262"/>
                <a:gd name="T4" fmla="*/ 109 w 254"/>
                <a:gd name="T5" fmla="*/ 66 h 262"/>
                <a:gd name="T6" fmla="*/ 99 w 254"/>
                <a:gd name="T7" fmla="*/ 71 h 262"/>
                <a:gd name="T8" fmla="*/ 91 w 254"/>
                <a:gd name="T9" fmla="*/ 80 h 262"/>
                <a:gd name="T10" fmla="*/ 84 w 254"/>
                <a:gd name="T11" fmla="*/ 93 h 262"/>
                <a:gd name="T12" fmla="*/ 79 w 254"/>
                <a:gd name="T13" fmla="*/ 110 h 262"/>
                <a:gd name="T14" fmla="*/ 78 w 254"/>
                <a:gd name="T15" fmla="*/ 131 h 262"/>
                <a:gd name="T16" fmla="*/ 79 w 254"/>
                <a:gd name="T17" fmla="*/ 152 h 262"/>
                <a:gd name="T18" fmla="*/ 84 w 254"/>
                <a:gd name="T19" fmla="*/ 169 h 262"/>
                <a:gd name="T20" fmla="*/ 91 w 254"/>
                <a:gd name="T21" fmla="*/ 181 h 262"/>
                <a:gd name="T22" fmla="*/ 99 w 254"/>
                <a:gd name="T23" fmla="*/ 191 h 262"/>
                <a:gd name="T24" fmla="*/ 109 w 254"/>
                <a:gd name="T25" fmla="*/ 196 h 262"/>
                <a:gd name="T26" fmla="*/ 119 w 254"/>
                <a:gd name="T27" fmla="*/ 199 h 262"/>
                <a:gd name="T28" fmla="*/ 127 w 254"/>
                <a:gd name="T29" fmla="*/ 200 h 262"/>
                <a:gd name="T30" fmla="*/ 136 w 254"/>
                <a:gd name="T31" fmla="*/ 199 h 262"/>
                <a:gd name="T32" fmla="*/ 146 w 254"/>
                <a:gd name="T33" fmla="*/ 196 h 262"/>
                <a:gd name="T34" fmla="*/ 155 w 254"/>
                <a:gd name="T35" fmla="*/ 191 h 262"/>
                <a:gd name="T36" fmla="*/ 163 w 254"/>
                <a:gd name="T37" fmla="*/ 181 h 262"/>
                <a:gd name="T38" fmla="*/ 171 w 254"/>
                <a:gd name="T39" fmla="*/ 169 h 262"/>
                <a:gd name="T40" fmla="*/ 175 w 254"/>
                <a:gd name="T41" fmla="*/ 152 h 262"/>
                <a:gd name="T42" fmla="*/ 177 w 254"/>
                <a:gd name="T43" fmla="*/ 131 h 262"/>
                <a:gd name="T44" fmla="*/ 175 w 254"/>
                <a:gd name="T45" fmla="*/ 110 h 262"/>
                <a:gd name="T46" fmla="*/ 171 w 254"/>
                <a:gd name="T47" fmla="*/ 93 h 262"/>
                <a:gd name="T48" fmla="*/ 163 w 254"/>
                <a:gd name="T49" fmla="*/ 80 h 262"/>
                <a:gd name="T50" fmla="*/ 155 w 254"/>
                <a:gd name="T51" fmla="*/ 71 h 262"/>
                <a:gd name="T52" fmla="*/ 146 w 254"/>
                <a:gd name="T53" fmla="*/ 66 h 262"/>
                <a:gd name="T54" fmla="*/ 136 w 254"/>
                <a:gd name="T55" fmla="*/ 64 h 262"/>
                <a:gd name="T56" fmla="*/ 127 w 254"/>
                <a:gd name="T57" fmla="*/ 63 h 262"/>
                <a:gd name="T58" fmla="*/ 127 w 254"/>
                <a:gd name="T59" fmla="*/ 0 h 262"/>
                <a:gd name="T60" fmla="*/ 158 w 254"/>
                <a:gd name="T61" fmla="*/ 3 h 262"/>
                <a:gd name="T62" fmla="*/ 186 w 254"/>
                <a:gd name="T63" fmla="*/ 13 h 262"/>
                <a:gd name="T64" fmla="*/ 208 w 254"/>
                <a:gd name="T65" fmla="*/ 28 h 262"/>
                <a:gd name="T66" fmla="*/ 228 w 254"/>
                <a:gd name="T67" fmla="*/ 48 h 262"/>
                <a:gd name="T68" fmla="*/ 242 w 254"/>
                <a:gd name="T69" fmla="*/ 71 h 262"/>
                <a:gd name="T70" fmla="*/ 250 w 254"/>
                <a:gd name="T71" fmla="*/ 100 h 262"/>
                <a:gd name="T72" fmla="*/ 254 w 254"/>
                <a:gd name="T73" fmla="*/ 131 h 262"/>
                <a:gd name="T74" fmla="*/ 250 w 254"/>
                <a:gd name="T75" fmla="*/ 162 h 262"/>
                <a:gd name="T76" fmla="*/ 242 w 254"/>
                <a:gd name="T77" fmla="*/ 191 h 262"/>
                <a:gd name="T78" fmla="*/ 228 w 254"/>
                <a:gd name="T79" fmla="*/ 215 h 262"/>
                <a:gd name="T80" fmla="*/ 208 w 254"/>
                <a:gd name="T81" fmla="*/ 235 h 262"/>
                <a:gd name="T82" fmla="*/ 186 w 254"/>
                <a:gd name="T83" fmla="*/ 250 h 262"/>
                <a:gd name="T84" fmla="*/ 158 w 254"/>
                <a:gd name="T85" fmla="*/ 260 h 262"/>
                <a:gd name="T86" fmla="*/ 127 w 254"/>
                <a:gd name="T87" fmla="*/ 262 h 262"/>
                <a:gd name="T88" fmla="*/ 96 w 254"/>
                <a:gd name="T89" fmla="*/ 260 h 262"/>
                <a:gd name="T90" fmla="*/ 69 w 254"/>
                <a:gd name="T91" fmla="*/ 250 h 262"/>
                <a:gd name="T92" fmla="*/ 45 w 254"/>
                <a:gd name="T93" fmla="*/ 235 h 262"/>
                <a:gd name="T94" fmla="*/ 27 w 254"/>
                <a:gd name="T95" fmla="*/ 215 h 262"/>
                <a:gd name="T96" fmla="*/ 12 w 254"/>
                <a:gd name="T97" fmla="*/ 191 h 262"/>
                <a:gd name="T98" fmla="*/ 3 w 254"/>
                <a:gd name="T99" fmla="*/ 162 h 262"/>
                <a:gd name="T100" fmla="*/ 0 w 254"/>
                <a:gd name="T101" fmla="*/ 131 h 262"/>
                <a:gd name="T102" fmla="*/ 3 w 254"/>
                <a:gd name="T103" fmla="*/ 100 h 262"/>
                <a:gd name="T104" fmla="*/ 12 w 254"/>
                <a:gd name="T105" fmla="*/ 71 h 262"/>
                <a:gd name="T106" fmla="*/ 27 w 254"/>
                <a:gd name="T107" fmla="*/ 48 h 262"/>
                <a:gd name="T108" fmla="*/ 45 w 254"/>
                <a:gd name="T109" fmla="*/ 28 h 262"/>
                <a:gd name="T110" fmla="*/ 69 w 254"/>
                <a:gd name="T111" fmla="*/ 13 h 262"/>
                <a:gd name="T112" fmla="*/ 96 w 254"/>
                <a:gd name="T113" fmla="*/ 3 h 262"/>
                <a:gd name="T114" fmla="*/ 127 w 254"/>
                <a:gd name="T115"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262">
                  <a:moveTo>
                    <a:pt x="127" y="63"/>
                  </a:moveTo>
                  <a:lnTo>
                    <a:pt x="119" y="64"/>
                  </a:lnTo>
                  <a:lnTo>
                    <a:pt x="109" y="66"/>
                  </a:lnTo>
                  <a:lnTo>
                    <a:pt x="99" y="71"/>
                  </a:lnTo>
                  <a:lnTo>
                    <a:pt x="91" y="80"/>
                  </a:lnTo>
                  <a:lnTo>
                    <a:pt x="84" y="93"/>
                  </a:lnTo>
                  <a:lnTo>
                    <a:pt x="79" y="110"/>
                  </a:lnTo>
                  <a:lnTo>
                    <a:pt x="78" y="131"/>
                  </a:lnTo>
                  <a:lnTo>
                    <a:pt x="79" y="152"/>
                  </a:lnTo>
                  <a:lnTo>
                    <a:pt x="84" y="169"/>
                  </a:lnTo>
                  <a:lnTo>
                    <a:pt x="91" y="181"/>
                  </a:lnTo>
                  <a:lnTo>
                    <a:pt x="99" y="191"/>
                  </a:lnTo>
                  <a:lnTo>
                    <a:pt x="109" y="196"/>
                  </a:lnTo>
                  <a:lnTo>
                    <a:pt x="119" y="199"/>
                  </a:lnTo>
                  <a:lnTo>
                    <a:pt x="127" y="200"/>
                  </a:lnTo>
                  <a:lnTo>
                    <a:pt x="136" y="199"/>
                  </a:lnTo>
                  <a:lnTo>
                    <a:pt x="146" y="196"/>
                  </a:lnTo>
                  <a:lnTo>
                    <a:pt x="155" y="191"/>
                  </a:lnTo>
                  <a:lnTo>
                    <a:pt x="163" y="181"/>
                  </a:lnTo>
                  <a:lnTo>
                    <a:pt x="171" y="169"/>
                  </a:lnTo>
                  <a:lnTo>
                    <a:pt x="175" y="152"/>
                  </a:lnTo>
                  <a:lnTo>
                    <a:pt x="177" y="131"/>
                  </a:lnTo>
                  <a:lnTo>
                    <a:pt x="175" y="110"/>
                  </a:lnTo>
                  <a:lnTo>
                    <a:pt x="171" y="93"/>
                  </a:lnTo>
                  <a:lnTo>
                    <a:pt x="163" y="80"/>
                  </a:lnTo>
                  <a:lnTo>
                    <a:pt x="155" y="71"/>
                  </a:lnTo>
                  <a:lnTo>
                    <a:pt x="146" y="66"/>
                  </a:lnTo>
                  <a:lnTo>
                    <a:pt x="136" y="64"/>
                  </a:lnTo>
                  <a:lnTo>
                    <a:pt x="127" y="63"/>
                  </a:lnTo>
                  <a:close/>
                  <a:moveTo>
                    <a:pt x="127" y="0"/>
                  </a:moveTo>
                  <a:lnTo>
                    <a:pt x="158" y="3"/>
                  </a:lnTo>
                  <a:lnTo>
                    <a:pt x="186" y="13"/>
                  </a:lnTo>
                  <a:lnTo>
                    <a:pt x="208" y="28"/>
                  </a:lnTo>
                  <a:lnTo>
                    <a:pt x="228" y="48"/>
                  </a:lnTo>
                  <a:lnTo>
                    <a:pt x="242" y="71"/>
                  </a:lnTo>
                  <a:lnTo>
                    <a:pt x="250" y="100"/>
                  </a:lnTo>
                  <a:lnTo>
                    <a:pt x="254" y="131"/>
                  </a:lnTo>
                  <a:lnTo>
                    <a:pt x="250" y="162"/>
                  </a:lnTo>
                  <a:lnTo>
                    <a:pt x="242" y="191"/>
                  </a:lnTo>
                  <a:lnTo>
                    <a:pt x="228" y="215"/>
                  </a:lnTo>
                  <a:lnTo>
                    <a:pt x="208" y="235"/>
                  </a:lnTo>
                  <a:lnTo>
                    <a:pt x="186" y="250"/>
                  </a:lnTo>
                  <a:lnTo>
                    <a:pt x="158" y="260"/>
                  </a:lnTo>
                  <a:lnTo>
                    <a:pt x="127" y="262"/>
                  </a:lnTo>
                  <a:lnTo>
                    <a:pt x="96" y="260"/>
                  </a:lnTo>
                  <a:lnTo>
                    <a:pt x="69" y="250"/>
                  </a:lnTo>
                  <a:lnTo>
                    <a:pt x="45" y="235"/>
                  </a:lnTo>
                  <a:lnTo>
                    <a:pt x="27" y="215"/>
                  </a:lnTo>
                  <a:lnTo>
                    <a:pt x="12" y="191"/>
                  </a:lnTo>
                  <a:lnTo>
                    <a:pt x="3" y="162"/>
                  </a:lnTo>
                  <a:lnTo>
                    <a:pt x="0" y="131"/>
                  </a:lnTo>
                  <a:lnTo>
                    <a:pt x="3" y="100"/>
                  </a:lnTo>
                  <a:lnTo>
                    <a:pt x="12" y="71"/>
                  </a:lnTo>
                  <a:lnTo>
                    <a:pt x="27" y="48"/>
                  </a:lnTo>
                  <a:lnTo>
                    <a:pt x="45" y="28"/>
                  </a:lnTo>
                  <a:lnTo>
                    <a:pt x="69" y="13"/>
                  </a:lnTo>
                  <a:lnTo>
                    <a:pt x="96" y="3"/>
                  </a:lnTo>
                  <a:lnTo>
                    <a:pt x="127"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9"/>
            <p:cNvSpPr>
              <a:spLocks/>
            </p:cNvSpPr>
            <p:nvPr userDrawn="1"/>
          </p:nvSpPr>
          <p:spPr bwMode="auto">
            <a:xfrm>
              <a:off x="8489950" y="5645150"/>
              <a:ext cx="136525" cy="100013"/>
            </a:xfrm>
            <a:custGeom>
              <a:avLst/>
              <a:gdLst>
                <a:gd name="T0" fmla="*/ 0 w 342"/>
                <a:gd name="T1" fmla="*/ 0 h 249"/>
                <a:gd name="T2" fmla="*/ 76 w 342"/>
                <a:gd name="T3" fmla="*/ 0 h 249"/>
                <a:gd name="T4" fmla="*/ 106 w 342"/>
                <a:gd name="T5" fmla="*/ 154 h 249"/>
                <a:gd name="T6" fmla="*/ 107 w 342"/>
                <a:gd name="T7" fmla="*/ 154 h 249"/>
                <a:gd name="T8" fmla="*/ 137 w 342"/>
                <a:gd name="T9" fmla="*/ 0 h 249"/>
                <a:gd name="T10" fmla="*/ 205 w 342"/>
                <a:gd name="T11" fmla="*/ 0 h 249"/>
                <a:gd name="T12" fmla="*/ 234 w 342"/>
                <a:gd name="T13" fmla="*/ 155 h 249"/>
                <a:gd name="T14" fmla="*/ 235 w 342"/>
                <a:gd name="T15" fmla="*/ 155 h 249"/>
                <a:gd name="T16" fmla="*/ 266 w 342"/>
                <a:gd name="T17" fmla="*/ 0 h 249"/>
                <a:gd name="T18" fmla="*/ 342 w 342"/>
                <a:gd name="T19" fmla="*/ 0 h 249"/>
                <a:gd name="T20" fmla="*/ 272 w 342"/>
                <a:gd name="T21" fmla="*/ 249 h 249"/>
                <a:gd name="T22" fmla="*/ 196 w 342"/>
                <a:gd name="T23" fmla="*/ 249 h 249"/>
                <a:gd name="T24" fmla="*/ 170 w 342"/>
                <a:gd name="T25" fmla="*/ 97 h 249"/>
                <a:gd name="T26" fmla="*/ 169 w 342"/>
                <a:gd name="T27" fmla="*/ 97 h 249"/>
                <a:gd name="T28" fmla="*/ 143 w 342"/>
                <a:gd name="T29" fmla="*/ 249 h 249"/>
                <a:gd name="T30" fmla="*/ 67 w 342"/>
                <a:gd name="T31" fmla="*/ 249 h 249"/>
                <a:gd name="T32" fmla="*/ 0 w 342"/>
                <a:gd name="T3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2" h="249">
                  <a:moveTo>
                    <a:pt x="0" y="0"/>
                  </a:moveTo>
                  <a:lnTo>
                    <a:pt x="76" y="0"/>
                  </a:lnTo>
                  <a:lnTo>
                    <a:pt x="106" y="154"/>
                  </a:lnTo>
                  <a:lnTo>
                    <a:pt x="107" y="154"/>
                  </a:lnTo>
                  <a:lnTo>
                    <a:pt x="137" y="0"/>
                  </a:lnTo>
                  <a:lnTo>
                    <a:pt x="205" y="0"/>
                  </a:lnTo>
                  <a:lnTo>
                    <a:pt x="234" y="155"/>
                  </a:lnTo>
                  <a:lnTo>
                    <a:pt x="235" y="155"/>
                  </a:lnTo>
                  <a:lnTo>
                    <a:pt x="266" y="0"/>
                  </a:lnTo>
                  <a:lnTo>
                    <a:pt x="342" y="0"/>
                  </a:lnTo>
                  <a:lnTo>
                    <a:pt x="272" y="249"/>
                  </a:lnTo>
                  <a:lnTo>
                    <a:pt x="196" y="249"/>
                  </a:lnTo>
                  <a:lnTo>
                    <a:pt x="170" y="97"/>
                  </a:lnTo>
                  <a:lnTo>
                    <a:pt x="169" y="97"/>
                  </a:lnTo>
                  <a:lnTo>
                    <a:pt x="143" y="249"/>
                  </a:lnTo>
                  <a:lnTo>
                    <a:pt x="67" y="249"/>
                  </a:lnTo>
                  <a:lnTo>
                    <a:pt x="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0"/>
            <p:cNvSpPr>
              <a:spLocks/>
            </p:cNvSpPr>
            <p:nvPr userDrawn="1"/>
          </p:nvSpPr>
          <p:spPr bwMode="auto">
            <a:xfrm>
              <a:off x="7543800" y="4959350"/>
              <a:ext cx="341313" cy="452438"/>
            </a:xfrm>
            <a:custGeom>
              <a:avLst/>
              <a:gdLst>
                <a:gd name="T0" fmla="*/ 486 w 859"/>
                <a:gd name="T1" fmla="*/ 4 h 1142"/>
                <a:gd name="T2" fmla="*/ 603 w 859"/>
                <a:gd name="T3" fmla="*/ 30 h 1142"/>
                <a:gd name="T4" fmla="*/ 700 w 859"/>
                <a:gd name="T5" fmla="*/ 83 h 1142"/>
                <a:gd name="T6" fmla="*/ 771 w 859"/>
                <a:gd name="T7" fmla="*/ 167 h 1142"/>
                <a:gd name="T8" fmla="*/ 809 w 859"/>
                <a:gd name="T9" fmla="*/ 292 h 1142"/>
                <a:gd name="T10" fmla="*/ 641 w 859"/>
                <a:gd name="T11" fmla="*/ 307 h 1142"/>
                <a:gd name="T12" fmla="*/ 599 w 859"/>
                <a:gd name="T13" fmla="*/ 226 h 1142"/>
                <a:gd name="T14" fmla="*/ 528 w 859"/>
                <a:gd name="T15" fmla="*/ 179 h 1142"/>
                <a:gd name="T16" fmla="*/ 442 w 859"/>
                <a:gd name="T17" fmla="*/ 160 h 1142"/>
                <a:gd name="T18" fmla="*/ 358 w 859"/>
                <a:gd name="T19" fmla="*/ 162 h 1142"/>
                <a:gd name="T20" fmla="*/ 279 w 859"/>
                <a:gd name="T21" fmla="*/ 181 h 1142"/>
                <a:gd name="T22" fmla="*/ 220 w 859"/>
                <a:gd name="T23" fmla="*/ 225 h 1142"/>
                <a:gd name="T24" fmla="*/ 197 w 859"/>
                <a:gd name="T25" fmla="*/ 298 h 1142"/>
                <a:gd name="T26" fmla="*/ 220 w 859"/>
                <a:gd name="T27" fmla="*/ 367 h 1142"/>
                <a:gd name="T28" fmla="*/ 278 w 859"/>
                <a:gd name="T29" fmla="*/ 414 h 1142"/>
                <a:gd name="T30" fmla="*/ 363 w 859"/>
                <a:gd name="T31" fmla="*/ 446 h 1142"/>
                <a:gd name="T32" fmla="*/ 461 w 859"/>
                <a:gd name="T33" fmla="*/ 471 h 1142"/>
                <a:gd name="T34" fmla="*/ 564 w 859"/>
                <a:gd name="T35" fmla="*/ 496 h 1142"/>
                <a:gd name="T36" fmla="*/ 666 w 859"/>
                <a:gd name="T37" fmla="*/ 530 h 1142"/>
                <a:gd name="T38" fmla="*/ 756 w 859"/>
                <a:gd name="T39" fmla="*/ 578 h 1142"/>
                <a:gd name="T40" fmla="*/ 823 w 859"/>
                <a:gd name="T41" fmla="*/ 651 h 1142"/>
                <a:gd name="T42" fmla="*/ 856 w 859"/>
                <a:gd name="T43" fmla="*/ 754 h 1142"/>
                <a:gd name="T44" fmla="*/ 849 w 859"/>
                <a:gd name="T45" fmla="*/ 887 h 1142"/>
                <a:gd name="T46" fmla="*/ 801 w 859"/>
                <a:gd name="T47" fmla="*/ 992 h 1142"/>
                <a:gd name="T48" fmla="*/ 721 w 859"/>
                <a:gd name="T49" fmla="*/ 1067 h 1142"/>
                <a:gd name="T50" fmla="*/ 619 w 859"/>
                <a:gd name="T51" fmla="*/ 1114 h 1142"/>
                <a:gd name="T52" fmla="*/ 506 w 859"/>
                <a:gd name="T53" fmla="*/ 1138 h 1142"/>
                <a:gd name="T54" fmla="*/ 384 w 859"/>
                <a:gd name="T55" fmla="*/ 1140 h 1142"/>
                <a:gd name="T56" fmla="*/ 257 w 859"/>
                <a:gd name="T57" fmla="*/ 1119 h 1142"/>
                <a:gd name="T58" fmla="*/ 149 w 859"/>
                <a:gd name="T59" fmla="*/ 1069 h 1142"/>
                <a:gd name="T60" fmla="*/ 64 w 859"/>
                <a:gd name="T61" fmla="*/ 988 h 1142"/>
                <a:gd name="T62" fmla="*/ 13 w 859"/>
                <a:gd name="T63" fmla="*/ 871 h 1142"/>
                <a:gd name="T64" fmla="*/ 166 w 859"/>
                <a:gd name="T65" fmla="*/ 773 h 1142"/>
                <a:gd name="T66" fmla="*/ 191 w 859"/>
                <a:gd name="T67" fmla="*/ 872 h 1142"/>
                <a:gd name="T68" fmla="*/ 253 w 859"/>
                <a:gd name="T69" fmla="*/ 939 h 1142"/>
                <a:gd name="T70" fmla="*/ 339 w 859"/>
                <a:gd name="T71" fmla="*/ 973 h 1142"/>
                <a:gd name="T72" fmla="*/ 439 w 859"/>
                <a:gd name="T73" fmla="*/ 983 h 1142"/>
                <a:gd name="T74" fmla="*/ 513 w 859"/>
                <a:gd name="T75" fmla="*/ 978 h 1142"/>
                <a:gd name="T76" fmla="*/ 588 w 859"/>
                <a:gd name="T77" fmla="*/ 958 h 1142"/>
                <a:gd name="T78" fmla="*/ 648 w 859"/>
                <a:gd name="T79" fmla="*/ 919 h 1142"/>
                <a:gd name="T80" fmla="*/ 680 w 859"/>
                <a:gd name="T81" fmla="*/ 850 h 1142"/>
                <a:gd name="T82" fmla="*/ 671 w 859"/>
                <a:gd name="T83" fmla="*/ 764 h 1142"/>
                <a:gd name="T84" fmla="*/ 619 w 859"/>
                <a:gd name="T85" fmla="*/ 704 h 1142"/>
                <a:gd name="T86" fmla="*/ 534 w 859"/>
                <a:gd name="T87" fmla="*/ 664 h 1142"/>
                <a:gd name="T88" fmla="*/ 427 w 859"/>
                <a:gd name="T89" fmla="*/ 636 h 1142"/>
                <a:gd name="T90" fmla="*/ 317 w 859"/>
                <a:gd name="T91" fmla="*/ 610 h 1142"/>
                <a:gd name="T92" fmla="*/ 215 w 859"/>
                <a:gd name="T93" fmla="*/ 576 h 1142"/>
                <a:gd name="T94" fmla="*/ 125 w 859"/>
                <a:gd name="T95" fmla="*/ 527 h 1142"/>
                <a:gd name="T96" fmla="*/ 58 w 859"/>
                <a:gd name="T97" fmla="*/ 456 h 1142"/>
                <a:gd name="T98" fmla="*/ 23 w 859"/>
                <a:gd name="T99" fmla="*/ 353 h 1142"/>
                <a:gd name="T100" fmla="*/ 31 w 859"/>
                <a:gd name="T101" fmla="*/ 230 h 1142"/>
                <a:gd name="T102" fmla="*/ 80 w 859"/>
                <a:gd name="T103" fmla="*/ 132 h 1142"/>
                <a:gd name="T104" fmla="*/ 159 w 859"/>
                <a:gd name="T105" fmla="*/ 64 h 1142"/>
                <a:gd name="T106" fmla="*/ 257 w 859"/>
                <a:gd name="T107" fmla="*/ 20 h 1142"/>
                <a:gd name="T108" fmla="*/ 364 w 859"/>
                <a:gd name="T109" fmla="*/ 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59" h="1142">
                  <a:moveTo>
                    <a:pt x="399" y="0"/>
                  </a:moveTo>
                  <a:lnTo>
                    <a:pt x="442" y="2"/>
                  </a:lnTo>
                  <a:lnTo>
                    <a:pt x="486" y="4"/>
                  </a:lnTo>
                  <a:lnTo>
                    <a:pt x="527" y="10"/>
                  </a:lnTo>
                  <a:lnTo>
                    <a:pt x="565" y="19"/>
                  </a:lnTo>
                  <a:lnTo>
                    <a:pt x="603" y="30"/>
                  </a:lnTo>
                  <a:lnTo>
                    <a:pt x="638" y="44"/>
                  </a:lnTo>
                  <a:lnTo>
                    <a:pt x="670" y="61"/>
                  </a:lnTo>
                  <a:lnTo>
                    <a:pt x="700" y="83"/>
                  </a:lnTo>
                  <a:lnTo>
                    <a:pt x="726" y="108"/>
                  </a:lnTo>
                  <a:lnTo>
                    <a:pt x="750" y="135"/>
                  </a:lnTo>
                  <a:lnTo>
                    <a:pt x="771" y="167"/>
                  </a:lnTo>
                  <a:lnTo>
                    <a:pt x="787" y="205"/>
                  </a:lnTo>
                  <a:lnTo>
                    <a:pt x="801" y="246"/>
                  </a:lnTo>
                  <a:lnTo>
                    <a:pt x="809" y="292"/>
                  </a:lnTo>
                  <a:lnTo>
                    <a:pt x="814" y="342"/>
                  </a:lnTo>
                  <a:lnTo>
                    <a:pt x="648" y="342"/>
                  </a:lnTo>
                  <a:lnTo>
                    <a:pt x="641" y="307"/>
                  </a:lnTo>
                  <a:lnTo>
                    <a:pt x="631" y="276"/>
                  </a:lnTo>
                  <a:lnTo>
                    <a:pt x="618" y="248"/>
                  </a:lnTo>
                  <a:lnTo>
                    <a:pt x="599" y="226"/>
                  </a:lnTo>
                  <a:lnTo>
                    <a:pt x="578" y="206"/>
                  </a:lnTo>
                  <a:lnTo>
                    <a:pt x="554" y="191"/>
                  </a:lnTo>
                  <a:lnTo>
                    <a:pt x="528" y="179"/>
                  </a:lnTo>
                  <a:lnTo>
                    <a:pt x="501" y="170"/>
                  </a:lnTo>
                  <a:lnTo>
                    <a:pt x="472" y="164"/>
                  </a:lnTo>
                  <a:lnTo>
                    <a:pt x="442" y="160"/>
                  </a:lnTo>
                  <a:lnTo>
                    <a:pt x="412" y="159"/>
                  </a:lnTo>
                  <a:lnTo>
                    <a:pt x="385" y="160"/>
                  </a:lnTo>
                  <a:lnTo>
                    <a:pt x="358" y="162"/>
                  </a:lnTo>
                  <a:lnTo>
                    <a:pt x="330" y="166"/>
                  </a:lnTo>
                  <a:lnTo>
                    <a:pt x="304" y="172"/>
                  </a:lnTo>
                  <a:lnTo>
                    <a:pt x="279" y="181"/>
                  </a:lnTo>
                  <a:lnTo>
                    <a:pt x="257" y="193"/>
                  </a:lnTo>
                  <a:lnTo>
                    <a:pt x="237" y="207"/>
                  </a:lnTo>
                  <a:lnTo>
                    <a:pt x="220" y="225"/>
                  </a:lnTo>
                  <a:lnTo>
                    <a:pt x="207" y="246"/>
                  </a:lnTo>
                  <a:lnTo>
                    <a:pt x="200" y="269"/>
                  </a:lnTo>
                  <a:lnTo>
                    <a:pt x="197" y="298"/>
                  </a:lnTo>
                  <a:lnTo>
                    <a:pt x="200" y="324"/>
                  </a:lnTo>
                  <a:lnTo>
                    <a:pt x="207" y="347"/>
                  </a:lnTo>
                  <a:lnTo>
                    <a:pt x="220" y="367"/>
                  </a:lnTo>
                  <a:lnTo>
                    <a:pt x="236" y="384"/>
                  </a:lnTo>
                  <a:lnTo>
                    <a:pt x="256" y="400"/>
                  </a:lnTo>
                  <a:lnTo>
                    <a:pt x="278" y="414"/>
                  </a:lnTo>
                  <a:lnTo>
                    <a:pt x="304" y="426"/>
                  </a:lnTo>
                  <a:lnTo>
                    <a:pt x="333" y="436"/>
                  </a:lnTo>
                  <a:lnTo>
                    <a:pt x="363" y="446"/>
                  </a:lnTo>
                  <a:lnTo>
                    <a:pt x="395" y="455"/>
                  </a:lnTo>
                  <a:lnTo>
                    <a:pt x="427" y="464"/>
                  </a:lnTo>
                  <a:lnTo>
                    <a:pt x="461" y="471"/>
                  </a:lnTo>
                  <a:lnTo>
                    <a:pt x="495" y="479"/>
                  </a:lnTo>
                  <a:lnTo>
                    <a:pt x="528" y="488"/>
                  </a:lnTo>
                  <a:lnTo>
                    <a:pt x="564" y="496"/>
                  </a:lnTo>
                  <a:lnTo>
                    <a:pt x="599" y="506"/>
                  </a:lnTo>
                  <a:lnTo>
                    <a:pt x="634" y="517"/>
                  </a:lnTo>
                  <a:lnTo>
                    <a:pt x="666" y="530"/>
                  </a:lnTo>
                  <a:lnTo>
                    <a:pt x="699" y="544"/>
                  </a:lnTo>
                  <a:lnTo>
                    <a:pt x="728" y="560"/>
                  </a:lnTo>
                  <a:lnTo>
                    <a:pt x="756" y="578"/>
                  </a:lnTo>
                  <a:lnTo>
                    <a:pt x="781" y="600"/>
                  </a:lnTo>
                  <a:lnTo>
                    <a:pt x="803" y="623"/>
                  </a:lnTo>
                  <a:lnTo>
                    <a:pt x="823" y="651"/>
                  </a:lnTo>
                  <a:lnTo>
                    <a:pt x="838" y="682"/>
                  </a:lnTo>
                  <a:lnTo>
                    <a:pt x="849" y="717"/>
                  </a:lnTo>
                  <a:lnTo>
                    <a:pt x="856" y="754"/>
                  </a:lnTo>
                  <a:lnTo>
                    <a:pt x="859" y="798"/>
                  </a:lnTo>
                  <a:lnTo>
                    <a:pt x="856" y="844"/>
                  </a:lnTo>
                  <a:lnTo>
                    <a:pt x="849" y="887"/>
                  </a:lnTo>
                  <a:lnTo>
                    <a:pt x="837" y="926"/>
                  </a:lnTo>
                  <a:lnTo>
                    <a:pt x="820" y="961"/>
                  </a:lnTo>
                  <a:lnTo>
                    <a:pt x="801" y="992"/>
                  </a:lnTo>
                  <a:lnTo>
                    <a:pt x="777" y="1021"/>
                  </a:lnTo>
                  <a:lnTo>
                    <a:pt x="751" y="1046"/>
                  </a:lnTo>
                  <a:lnTo>
                    <a:pt x="721" y="1067"/>
                  </a:lnTo>
                  <a:lnTo>
                    <a:pt x="689" y="1086"/>
                  </a:lnTo>
                  <a:lnTo>
                    <a:pt x="655" y="1100"/>
                  </a:lnTo>
                  <a:lnTo>
                    <a:pt x="619" y="1114"/>
                  </a:lnTo>
                  <a:lnTo>
                    <a:pt x="583" y="1124"/>
                  </a:lnTo>
                  <a:lnTo>
                    <a:pt x="544" y="1132"/>
                  </a:lnTo>
                  <a:lnTo>
                    <a:pt x="506" y="1138"/>
                  </a:lnTo>
                  <a:lnTo>
                    <a:pt x="467" y="1140"/>
                  </a:lnTo>
                  <a:lnTo>
                    <a:pt x="429" y="1142"/>
                  </a:lnTo>
                  <a:lnTo>
                    <a:pt x="384" y="1140"/>
                  </a:lnTo>
                  <a:lnTo>
                    <a:pt x="339" y="1137"/>
                  </a:lnTo>
                  <a:lnTo>
                    <a:pt x="297" y="1129"/>
                  </a:lnTo>
                  <a:lnTo>
                    <a:pt x="257" y="1119"/>
                  </a:lnTo>
                  <a:lnTo>
                    <a:pt x="218" y="1105"/>
                  </a:lnTo>
                  <a:lnTo>
                    <a:pt x="182" y="1089"/>
                  </a:lnTo>
                  <a:lnTo>
                    <a:pt x="149" y="1069"/>
                  </a:lnTo>
                  <a:lnTo>
                    <a:pt x="118" y="1046"/>
                  </a:lnTo>
                  <a:lnTo>
                    <a:pt x="89" y="1020"/>
                  </a:lnTo>
                  <a:lnTo>
                    <a:pt x="64" y="988"/>
                  </a:lnTo>
                  <a:lnTo>
                    <a:pt x="43" y="953"/>
                  </a:lnTo>
                  <a:lnTo>
                    <a:pt x="26" y="915"/>
                  </a:lnTo>
                  <a:lnTo>
                    <a:pt x="13" y="871"/>
                  </a:lnTo>
                  <a:lnTo>
                    <a:pt x="3" y="824"/>
                  </a:lnTo>
                  <a:lnTo>
                    <a:pt x="0" y="773"/>
                  </a:lnTo>
                  <a:lnTo>
                    <a:pt x="166" y="773"/>
                  </a:lnTo>
                  <a:lnTo>
                    <a:pt x="170" y="810"/>
                  </a:lnTo>
                  <a:lnTo>
                    <a:pt x="179" y="844"/>
                  </a:lnTo>
                  <a:lnTo>
                    <a:pt x="191" y="872"/>
                  </a:lnTo>
                  <a:lnTo>
                    <a:pt x="209" y="899"/>
                  </a:lnTo>
                  <a:lnTo>
                    <a:pt x="230" y="920"/>
                  </a:lnTo>
                  <a:lnTo>
                    <a:pt x="253" y="939"/>
                  </a:lnTo>
                  <a:lnTo>
                    <a:pt x="279" y="952"/>
                  </a:lnTo>
                  <a:lnTo>
                    <a:pt x="308" y="965"/>
                  </a:lnTo>
                  <a:lnTo>
                    <a:pt x="339" y="973"/>
                  </a:lnTo>
                  <a:lnTo>
                    <a:pt x="370" y="978"/>
                  </a:lnTo>
                  <a:lnTo>
                    <a:pt x="404" y="982"/>
                  </a:lnTo>
                  <a:lnTo>
                    <a:pt x="439" y="983"/>
                  </a:lnTo>
                  <a:lnTo>
                    <a:pt x="462" y="983"/>
                  </a:lnTo>
                  <a:lnTo>
                    <a:pt x="488" y="981"/>
                  </a:lnTo>
                  <a:lnTo>
                    <a:pt x="513" y="978"/>
                  </a:lnTo>
                  <a:lnTo>
                    <a:pt x="539" y="973"/>
                  </a:lnTo>
                  <a:lnTo>
                    <a:pt x="564" y="967"/>
                  </a:lnTo>
                  <a:lnTo>
                    <a:pt x="588" y="958"/>
                  </a:lnTo>
                  <a:lnTo>
                    <a:pt x="610" y="947"/>
                  </a:lnTo>
                  <a:lnTo>
                    <a:pt x="630" y="935"/>
                  </a:lnTo>
                  <a:lnTo>
                    <a:pt x="648" y="919"/>
                  </a:lnTo>
                  <a:lnTo>
                    <a:pt x="662" y="899"/>
                  </a:lnTo>
                  <a:lnTo>
                    <a:pt x="674" y="876"/>
                  </a:lnTo>
                  <a:lnTo>
                    <a:pt x="680" y="850"/>
                  </a:lnTo>
                  <a:lnTo>
                    <a:pt x="682" y="821"/>
                  </a:lnTo>
                  <a:lnTo>
                    <a:pt x="680" y="790"/>
                  </a:lnTo>
                  <a:lnTo>
                    <a:pt x="671" y="764"/>
                  </a:lnTo>
                  <a:lnTo>
                    <a:pt x="659" y="742"/>
                  </a:lnTo>
                  <a:lnTo>
                    <a:pt x="641" y="722"/>
                  </a:lnTo>
                  <a:lnTo>
                    <a:pt x="619" y="704"/>
                  </a:lnTo>
                  <a:lnTo>
                    <a:pt x="594" y="689"/>
                  </a:lnTo>
                  <a:lnTo>
                    <a:pt x="565" y="676"/>
                  </a:lnTo>
                  <a:lnTo>
                    <a:pt x="534" y="664"/>
                  </a:lnTo>
                  <a:lnTo>
                    <a:pt x="501" y="654"/>
                  </a:lnTo>
                  <a:lnTo>
                    <a:pt x="465" y="644"/>
                  </a:lnTo>
                  <a:lnTo>
                    <a:pt x="427" y="636"/>
                  </a:lnTo>
                  <a:lnTo>
                    <a:pt x="390" y="627"/>
                  </a:lnTo>
                  <a:lnTo>
                    <a:pt x="352" y="618"/>
                  </a:lnTo>
                  <a:lnTo>
                    <a:pt x="317" y="610"/>
                  </a:lnTo>
                  <a:lnTo>
                    <a:pt x="282" y="600"/>
                  </a:lnTo>
                  <a:lnTo>
                    <a:pt x="247" y="588"/>
                  </a:lnTo>
                  <a:lnTo>
                    <a:pt x="215" y="576"/>
                  </a:lnTo>
                  <a:lnTo>
                    <a:pt x="182" y="562"/>
                  </a:lnTo>
                  <a:lnTo>
                    <a:pt x="153" y="546"/>
                  </a:lnTo>
                  <a:lnTo>
                    <a:pt x="125" y="527"/>
                  </a:lnTo>
                  <a:lnTo>
                    <a:pt x="99" y="506"/>
                  </a:lnTo>
                  <a:lnTo>
                    <a:pt x="77" y="483"/>
                  </a:lnTo>
                  <a:lnTo>
                    <a:pt x="58" y="456"/>
                  </a:lnTo>
                  <a:lnTo>
                    <a:pt x="42" y="425"/>
                  </a:lnTo>
                  <a:lnTo>
                    <a:pt x="31" y="392"/>
                  </a:lnTo>
                  <a:lnTo>
                    <a:pt x="23" y="353"/>
                  </a:lnTo>
                  <a:lnTo>
                    <a:pt x="21" y="311"/>
                  </a:lnTo>
                  <a:lnTo>
                    <a:pt x="23" y="268"/>
                  </a:lnTo>
                  <a:lnTo>
                    <a:pt x="31" y="230"/>
                  </a:lnTo>
                  <a:lnTo>
                    <a:pt x="43" y="193"/>
                  </a:lnTo>
                  <a:lnTo>
                    <a:pt x="59" y="161"/>
                  </a:lnTo>
                  <a:lnTo>
                    <a:pt x="80" y="132"/>
                  </a:lnTo>
                  <a:lnTo>
                    <a:pt x="103" y="106"/>
                  </a:lnTo>
                  <a:lnTo>
                    <a:pt x="130" y="84"/>
                  </a:lnTo>
                  <a:lnTo>
                    <a:pt x="159" y="64"/>
                  </a:lnTo>
                  <a:lnTo>
                    <a:pt x="190" y="46"/>
                  </a:lnTo>
                  <a:lnTo>
                    <a:pt x="222" y="32"/>
                  </a:lnTo>
                  <a:lnTo>
                    <a:pt x="257" y="20"/>
                  </a:lnTo>
                  <a:lnTo>
                    <a:pt x="292" y="12"/>
                  </a:lnTo>
                  <a:lnTo>
                    <a:pt x="328" y="5"/>
                  </a:lnTo>
                  <a:lnTo>
                    <a:pt x="364" y="2"/>
                  </a:lnTo>
                  <a:lnTo>
                    <a:pt x="39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1"/>
            <p:cNvSpPr>
              <a:spLocks noEditPoints="1"/>
            </p:cNvSpPr>
            <p:nvPr userDrawn="1"/>
          </p:nvSpPr>
          <p:spPr bwMode="auto">
            <a:xfrm>
              <a:off x="7897813" y="4959350"/>
              <a:ext cx="377825" cy="452438"/>
            </a:xfrm>
            <a:custGeom>
              <a:avLst/>
              <a:gdLst>
                <a:gd name="T0" fmla="*/ 631 w 951"/>
                <a:gd name="T1" fmla="*/ 580 h 1142"/>
                <a:gd name="T2" fmla="*/ 531 w 951"/>
                <a:gd name="T3" fmla="*/ 605 h 1142"/>
                <a:gd name="T4" fmla="*/ 418 w 951"/>
                <a:gd name="T5" fmla="*/ 621 h 1142"/>
                <a:gd name="T6" fmla="*/ 322 w 951"/>
                <a:gd name="T7" fmla="*/ 641 h 1142"/>
                <a:gd name="T8" fmla="*/ 248 w 951"/>
                <a:gd name="T9" fmla="*/ 676 h 1142"/>
                <a:gd name="T10" fmla="*/ 197 w 951"/>
                <a:gd name="T11" fmla="*/ 733 h 1142"/>
                <a:gd name="T12" fmla="*/ 177 w 951"/>
                <a:gd name="T13" fmla="*/ 823 h 1142"/>
                <a:gd name="T14" fmla="*/ 195 w 951"/>
                <a:gd name="T15" fmla="*/ 904 h 1142"/>
                <a:gd name="T16" fmla="*/ 246 w 951"/>
                <a:gd name="T17" fmla="*/ 953 h 1142"/>
                <a:gd name="T18" fmla="*/ 318 w 951"/>
                <a:gd name="T19" fmla="*/ 978 h 1142"/>
                <a:gd name="T20" fmla="*/ 420 w 951"/>
                <a:gd name="T21" fmla="*/ 981 h 1142"/>
                <a:gd name="T22" fmla="*/ 540 w 951"/>
                <a:gd name="T23" fmla="*/ 947 h 1142"/>
                <a:gd name="T24" fmla="*/ 621 w 951"/>
                <a:gd name="T25" fmla="*/ 885 h 1142"/>
                <a:gd name="T26" fmla="*/ 667 w 951"/>
                <a:gd name="T27" fmla="*/ 810 h 1142"/>
                <a:gd name="T28" fmla="*/ 682 w 951"/>
                <a:gd name="T29" fmla="*/ 737 h 1142"/>
                <a:gd name="T30" fmla="*/ 502 w 951"/>
                <a:gd name="T31" fmla="*/ 0 h 1142"/>
                <a:gd name="T32" fmla="*/ 604 w 951"/>
                <a:gd name="T33" fmla="*/ 12 h 1142"/>
                <a:gd name="T34" fmla="*/ 699 w 951"/>
                <a:gd name="T35" fmla="*/ 40 h 1142"/>
                <a:gd name="T36" fmla="*/ 776 w 951"/>
                <a:gd name="T37" fmla="*/ 93 h 1142"/>
                <a:gd name="T38" fmla="*/ 828 w 951"/>
                <a:gd name="T39" fmla="*/ 177 h 1142"/>
                <a:gd name="T40" fmla="*/ 848 w 951"/>
                <a:gd name="T41" fmla="*/ 299 h 1142"/>
                <a:gd name="T42" fmla="*/ 849 w 951"/>
                <a:gd name="T43" fmla="*/ 916 h 1142"/>
                <a:gd name="T44" fmla="*/ 861 w 951"/>
                <a:gd name="T45" fmla="*/ 967 h 1142"/>
                <a:gd name="T46" fmla="*/ 900 w 951"/>
                <a:gd name="T47" fmla="*/ 983 h 1142"/>
                <a:gd name="T48" fmla="*/ 951 w 951"/>
                <a:gd name="T49" fmla="*/ 972 h 1142"/>
                <a:gd name="T50" fmla="*/ 900 w 951"/>
                <a:gd name="T51" fmla="*/ 1134 h 1142"/>
                <a:gd name="T52" fmla="*/ 805 w 951"/>
                <a:gd name="T53" fmla="*/ 1139 h 1142"/>
                <a:gd name="T54" fmla="*/ 739 w 951"/>
                <a:gd name="T55" fmla="*/ 1110 h 1142"/>
                <a:gd name="T56" fmla="*/ 699 w 951"/>
                <a:gd name="T57" fmla="*/ 1042 h 1142"/>
                <a:gd name="T58" fmla="*/ 655 w 951"/>
                <a:gd name="T59" fmla="*/ 1013 h 1142"/>
                <a:gd name="T60" fmla="*/ 531 w 951"/>
                <a:gd name="T61" fmla="*/ 1100 h 1142"/>
                <a:gd name="T62" fmla="*/ 387 w 951"/>
                <a:gd name="T63" fmla="*/ 1139 h 1142"/>
                <a:gd name="T64" fmla="*/ 253 w 951"/>
                <a:gd name="T65" fmla="*/ 1135 h 1142"/>
                <a:gd name="T66" fmla="*/ 144 w 951"/>
                <a:gd name="T67" fmla="*/ 1100 h 1142"/>
                <a:gd name="T68" fmla="*/ 61 w 951"/>
                <a:gd name="T69" fmla="*/ 1032 h 1142"/>
                <a:gd name="T70" fmla="*/ 11 w 951"/>
                <a:gd name="T71" fmla="*/ 927 h 1142"/>
                <a:gd name="T72" fmla="*/ 3 w 951"/>
                <a:gd name="T73" fmla="*/ 789 h 1142"/>
                <a:gd name="T74" fmla="*/ 34 w 951"/>
                <a:gd name="T75" fmla="*/ 676 h 1142"/>
                <a:gd name="T76" fmla="*/ 95 w 951"/>
                <a:gd name="T77" fmla="*/ 598 h 1142"/>
                <a:gd name="T78" fmla="*/ 178 w 951"/>
                <a:gd name="T79" fmla="*/ 549 h 1142"/>
                <a:gd name="T80" fmla="*/ 275 w 951"/>
                <a:gd name="T81" fmla="*/ 516 h 1142"/>
                <a:gd name="T82" fmla="*/ 382 w 951"/>
                <a:gd name="T83" fmla="*/ 493 h 1142"/>
                <a:gd name="T84" fmla="*/ 491 w 951"/>
                <a:gd name="T85" fmla="*/ 475 h 1142"/>
                <a:gd name="T86" fmla="*/ 582 w 951"/>
                <a:gd name="T87" fmla="*/ 456 h 1142"/>
                <a:gd name="T88" fmla="*/ 648 w 951"/>
                <a:gd name="T89" fmla="*/ 424 h 1142"/>
                <a:gd name="T90" fmla="*/ 682 w 951"/>
                <a:gd name="T91" fmla="*/ 367 h 1142"/>
                <a:gd name="T92" fmla="*/ 675 w 951"/>
                <a:gd name="T93" fmla="*/ 277 h 1142"/>
                <a:gd name="T94" fmla="*/ 638 w 951"/>
                <a:gd name="T95" fmla="*/ 212 h 1142"/>
                <a:gd name="T96" fmla="*/ 580 w 951"/>
                <a:gd name="T97" fmla="*/ 176 h 1142"/>
                <a:gd name="T98" fmla="*/ 507 w 951"/>
                <a:gd name="T99" fmla="*/ 161 h 1142"/>
                <a:gd name="T100" fmla="*/ 424 w 951"/>
                <a:gd name="T101" fmla="*/ 160 h 1142"/>
                <a:gd name="T102" fmla="*/ 332 w 951"/>
                <a:gd name="T103" fmla="*/ 176 h 1142"/>
                <a:gd name="T104" fmla="*/ 261 w 951"/>
                <a:gd name="T105" fmla="*/ 220 h 1142"/>
                <a:gd name="T106" fmla="*/ 218 w 951"/>
                <a:gd name="T107" fmla="*/ 294 h 1142"/>
                <a:gd name="T108" fmla="*/ 40 w 951"/>
                <a:gd name="T109" fmla="*/ 365 h 1142"/>
                <a:gd name="T110" fmla="*/ 66 w 951"/>
                <a:gd name="T111" fmla="*/ 223 h 1142"/>
                <a:gd name="T112" fmla="*/ 129 w 951"/>
                <a:gd name="T113" fmla="*/ 120 h 1142"/>
                <a:gd name="T114" fmla="*/ 223 w 951"/>
                <a:gd name="T115" fmla="*/ 51 h 1142"/>
                <a:gd name="T116" fmla="*/ 338 w 951"/>
                <a:gd name="T117" fmla="*/ 13 h 1142"/>
                <a:gd name="T118" fmla="*/ 469 w 951"/>
                <a:gd name="T119" fmla="*/ 0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51" h="1142">
                  <a:moveTo>
                    <a:pt x="682" y="554"/>
                  </a:moveTo>
                  <a:lnTo>
                    <a:pt x="658" y="569"/>
                  </a:lnTo>
                  <a:lnTo>
                    <a:pt x="631" y="580"/>
                  </a:lnTo>
                  <a:lnTo>
                    <a:pt x="599" y="590"/>
                  </a:lnTo>
                  <a:lnTo>
                    <a:pt x="566" y="597"/>
                  </a:lnTo>
                  <a:lnTo>
                    <a:pt x="531" y="605"/>
                  </a:lnTo>
                  <a:lnTo>
                    <a:pt x="494" y="610"/>
                  </a:lnTo>
                  <a:lnTo>
                    <a:pt x="455" y="615"/>
                  </a:lnTo>
                  <a:lnTo>
                    <a:pt x="418" y="621"/>
                  </a:lnTo>
                  <a:lnTo>
                    <a:pt x="381" y="627"/>
                  </a:lnTo>
                  <a:lnTo>
                    <a:pt x="351" y="633"/>
                  </a:lnTo>
                  <a:lnTo>
                    <a:pt x="322" y="641"/>
                  </a:lnTo>
                  <a:lnTo>
                    <a:pt x="296" y="651"/>
                  </a:lnTo>
                  <a:lnTo>
                    <a:pt x="271" y="662"/>
                  </a:lnTo>
                  <a:lnTo>
                    <a:pt x="248" y="676"/>
                  </a:lnTo>
                  <a:lnTo>
                    <a:pt x="228" y="692"/>
                  </a:lnTo>
                  <a:lnTo>
                    <a:pt x="210" y="711"/>
                  </a:lnTo>
                  <a:lnTo>
                    <a:pt x="197" y="733"/>
                  </a:lnTo>
                  <a:lnTo>
                    <a:pt x="185" y="759"/>
                  </a:lnTo>
                  <a:lnTo>
                    <a:pt x="179" y="789"/>
                  </a:lnTo>
                  <a:lnTo>
                    <a:pt x="177" y="823"/>
                  </a:lnTo>
                  <a:lnTo>
                    <a:pt x="179" y="854"/>
                  </a:lnTo>
                  <a:lnTo>
                    <a:pt x="185" y="880"/>
                  </a:lnTo>
                  <a:lnTo>
                    <a:pt x="195" y="904"/>
                  </a:lnTo>
                  <a:lnTo>
                    <a:pt x="210" y="924"/>
                  </a:lnTo>
                  <a:lnTo>
                    <a:pt x="226" y="940"/>
                  </a:lnTo>
                  <a:lnTo>
                    <a:pt x="246" y="953"/>
                  </a:lnTo>
                  <a:lnTo>
                    <a:pt x="269" y="965"/>
                  </a:lnTo>
                  <a:lnTo>
                    <a:pt x="292" y="973"/>
                  </a:lnTo>
                  <a:lnTo>
                    <a:pt x="318" y="978"/>
                  </a:lnTo>
                  <a:lnTo>
                    <a:pt x="345" y="982"/>
                  </a:lnTo>
                  <a:lnTo>
                    <a:pt x="372" y="983"/>
                  </a:lnTo>
                  <a:lnTo>
                    <a:pt x="420" y="981"/>
                  </a:lnTo>
                  <a:lnTo>
                    <a:pt x="464" y="973"/>
                  </a:lnTo>
                  <a:lnTo>
                    <a:pt x="504" y="962"/>
                  </a:lnTo>
                  <a:lnTo>
                    <a:pt x="540" y="947"/>
                  </a:lnTo>
                  <a:lnTo>
                    <a:pt x="570" y="929"/>
                  </a:lnTo>
                  <a:lnTo>
                    <a:pt x="597" y="909"/>
                  </a:lnTo>
                  <a:lnTo>
                    <a:pt x="621" y="885"/>
                  </a:lnTo>
                  <a:lnTo>
                    <a:pt x="639" y="861"/>
                  </a:lnTo>
                  <a:lnTo>
                    <a:pt x="655" y="836"/>
                  </a:lnTo>
                  <a:lnTo>
                    <a:pt x="667" y="810"/>
                  </a:lnTo>
                  <a:lnTo>
                    <a:pt x="675" y="785"/>
                  </a:lnTo>
                  <a:lnTo>
                    <a:pt x="680" y="760"/>
                  </a:lnTo>
                  <a:lnTo>
                    <a:pt x="682" y="737"/>
                  </a:lnTo>
                  <a:lnTo>
                    <a:pt x="682" y="554"/>
                  </a:lnTo>
                  <a:close/>
                  <a:moveTo>
                    <a:pt x="469" y="0"/>
                  </a:moveTo>
                  <a:lnTo>
                    <a:pt x="502" y="0"/>
                  </a:lnTo>
                  <a:lnTo>
                    <a:pt x="537" y="3"/>
                  </a:lnTo>
                  <a:lnTo>
                    <a:pt x="571" y="7"/>
                  </a:lnTo>
                  <a:lnTo>
                    <a:pt x="604" y="12"/>
                  </a:lnTo>
                  <a:lnTo>
                    <a:pt x="637" y="18"/>
                  </a:lnTo>
                  <a:lnTo>
                    <a:pt x="669" y="28"/>
                  </a:lnTo>
                  <a:lnTo>
                    <a:pt x="699" y="40"/>
                  </a:lnTo>
                  <a:lnTo>
                    <a:pt x="726" y="54"/>
                  </a:lnTo>
                  <a:lnTo>
                    <a:pt x="752" y="73"/>
                  </a:lnTo>
                  <a:lnTo>
                    <a:pt x="776" y="93"/>
                  </a:lnTo>
                  <a:lnTo>
                    <a:pt x="797" y="117"/>
                  </a:lnTo>
                  <a:lnTo>
                    <a:pt x="815" y="145"/>
                  </a:lnTo>
                  <a:lnTo>
                    <a:pt x="828" y="177"/>
                  </a:lnTo>
                  <a:lnTo>
                    <a:pt x="840" y="213"/>
                  </a:lnTo>
                  <a:lnTo>
                    <a:pt x="846" y="255"/>
                  </a:lnTo>
                  <a:lnTo>
                    <a:pt x="848" y="299"/>
                  </a:lnTo>
                  <a:lnTo>
                    <a:pt x="848" y="861"/>
                  </a:lnTo>
                  <a:lnTo>
                    <a:pt x="848" y="890"/>
                  </a:lnTo>
                  <a:lnTo>
                    <a:pt x="849" y="916"/>
                  </a:lnTo>
                  <a:lnTo>
                    <a:pt x="851" y="937"/>
                  </a:lnTo>
                  <a:lnTo>
                    <a:pt x="854" y="953"/>
                  </a:lnTo>
                  <a:lnTo>
                    <a:pt x="861" y="967"/>
                  </a:lnTo>
                  <a:lnTo>
                    <a:pt x="871" y="976"/>
                  </a:lnTo>
                  <a:lnTo>
                    <a:pt x="883" y="981"/>
                  </a:lnTo>
                  <a:lnTo>
                    <a:pt x="900" y="983"/>
                  </a:lnTo>
                  <a:lnTo>
                    <a:pt x="915" y="982"/>
                  </a:lnTo>
                  <a:lnTo>
                    <a:pt x="933" y="980"/>
                  </a:lnTo>
                  <a:lnTo>
                    <a:pt x="951" y="972"/>
                  </a:lnTo>
                  <a:lnTo>
                    <a:pt x="951" y="1112"/>
                  </a:lnTo>
                  <a:lnTo>
                    <a:pt x="928" y="1124"/>
                  </a:lnTo>
                  <a:lnTo>
                    <a:pt x="900" y="1134"/>
                  </a:lnTo>
                  <a:lnTo>
                    <a:pt x="869" y="1139"/>
                  </a:lnTo>
                  <a:lnTo>
                    <a:pt x="832" y="1142"/>
                  </a:lnTo>
                  <a:lnTo>
                    <a:pt x="805" y="1139"/>
                  </a:lnTo>
                  <a:lnTo>
                    <a:pt x="780" y="1134"/>
                  </a:lnTo>
                  <a:lnTo>
                    <a:pt x="757" y="1124"/>
                  </a:lnTo>
                  <a:lnTo>
                    <a:pt x="739" y="1110"/>
                  </a:lnTo>
                  <a:lnTo>
                    <a:pt x="721" y="1092"/>
                  </a:lnTo>
                  <a:lnTo>
                    <a:pt x="709" y="1069"/>
                  </a:lnTo>
                  <a:lnTo>
                    <a:pt x="699" y="1042"/>
                  </a:lnTo>
                  <a:lnTo>
                    <a:pt x="694" y="1010"/>
                  </a:lnTo>
                  <a:lnTo>
                    <a:pt x="692" y="972"/>
                  </a:lnTo>
                  <a:lnTo>
                    <a:pt x="655" y="1013"/>
                  </a:lnTo>
                  <a:lnTo>
                    <a:pt x="617" y="1048"/>
                  </a:lnTo>
                  <a:lnTo>
                    <a:pt x="576" y="1077"/>
                  </a:lnTo>
                  <a:lnTo>
                    <a:pt x="531" y="1100"/>
                  </a:lnTo>
                  <a:lnTo>
                    <a:pt x="485" y="1119"/>
                  </a:lnTo>
                  <a:lnTo>
                    <a:pt x="438" y="1132"/>
                  </a:lnTo>
                  <a:lnTo>
                    <a:pt x="387" y="1139"/>
                  </a:lnTo>
                  <a:lnTo>
                    <a:pt x="336" y="1142"/>
                  </a:lnTo>
                  <a:lnTo>
                    <a:pt x="294" y="1140"/>
                  </a:lnTo>
                  <a:lnTo>
                    <a:pt x="253" y="1135"/>
                  </a:lnTo>
                  <a:lnTo>
                    <a:pt x="214" y="1127"/>
                  </a:lnTo>
                  <a:lnTo>
                    <a:pt x="178" y="1115"/>
                  </a:lnTo>
                  <a:lnTo>
                    <a:pt x="144" y="1100"/>
                  </a:lnTo>
                  <a:lnTo>
                    <a:pt x="113" y="1081"/>
                  </a:lnTo>
                  <a:lnTo>
                    <a:pt x="85" y="1058"/>
                  </a:lnTo>
                  <a:lnTo>
                    <a:pt x="61" y="1032"/>
                  </a:lnTo>
                  <a:lnTo>
                    <a:pt x="40" y="1001"/>
                  </a:lnTo>
                  <a:lnTo>
                    <a:pt x="22" y="966"/>
                  </a:lnTo>
                  <a:lnTo>
                    <a:pt x="11" y="927"/>
                  </a:lnTo>
                  <a:lnTo>
                    <a:pt x="3" y="884"/>
                  </a:lnTo>
                  <a:lnTo>
                    <a:pt x="0" y="835"/>
                  </a:lnTo>
                  <a:lnTo>
                    <a:pt x="3" y="789"/>
                  </a:lnTo>
                  <a:lnTo>
                    <a:pt x="9" y="747"/>
                  </a:lnTo>
                  <a:lnTo>
                    <a:pt x="20" y="709"/>
                  </a:lnTo>
                  <a:lnTo>
                    <a:pt x="34" y="676"/>
                  </a:lnTo>
                  <a:lnTo>
                    <a:pt x="51" y="647"/>
                  </a:lnTo>
                  <a:lnTo>
                    <a:pt x="71" y="621"/>
                  </a:lnTo>
                  <a:lnTo>
                    <a:pt x="95" y="598"/>
                  </a:lnTo>
                  <a:lnTo>
                    <a:pt x="121" y="580"/>
                  </a:lnTo>
                  <a:lnTo>
                    <a:pt x="148" y="562"/>
                  </a:lnTo>
                  <a:lnTo>
                    <a:pt x="178" y="549"/>
                  </a:lnTo>
                  <a:lnTo>
                    <a:pt x="209" y="536"/>
                  </a:lnTo>
                  <a:lnTo>
                    <a:pt x="241" y="525"/>
                  </a:lnTo>
                  <a:lnTo>
                    <a:pt x="275" y="516"/>
                  </a:lnTo>
                  <a:lnTo>
                    <a:pt x="308" y="507"/>
                  </a:lnTo>
                  <a:lnTo>
                    <a:pt x="343" y="500"/>
                  </a:lnTo>
                  <a:lnTo>
                    <a:pt x="382" y="493"/>
                  </a:lnTo>
                  <a:lnTo>
                    <a:pt x="420" y="486"/>
                  </a:lnTo>
                  <a:lnTo>
                    <a:pt x="456" y="481"/>
                  </a:lnTo>
                  <a:lnTo>
                    <a:pt x="491" y="475"/>
                  </a:lnTo>
                  <a:lnTo>
                    <a:pt x="524" y="470"/>
                  </a:lnTo>
                  <a:lnTo>
                    <a:pt x="555" y="464"/>
                  </a:lnTo>
                  <a:lnTo>
                    <a:pt x="582" y="456"/>
                  </a:lnTo>
                  <a:lnTo>
                    <a:pt x="607" y="448"/>
                  </a:lnTo>
                  <a:lnTo>
                    <a:pt x="629" y="438"/>
                  </a:lnTo>
                  <a:lnTo>
                    <a:pt x="648" y="424"/>
                  </a:lnTo>
                  <a:lnTo>
                    <a:pt x="663" y="408"/>
                  </a:lnTo>
                  <a:lnTo>
                    <a:pt x="674" y="389"/>
                  </a:lnTo>
                  <a:lnTo>
                    <a:pt x="682" y="367"/>
                  </a:lnTo>
                  <a:lnTo>
                    <a:pt x="684" y="341"/>
                  </a:lnTo>
                  <a:lnTo>
                    <a:pt x="682" y="307"/>
                  </a:lnTo>
                  <a:lnTo>
                    <a:pt x="675" y="277"/>
                  </a:lnTo>
                  <a:lnTo>
                    <a:pt x="667" y="252"/>
                  </a:lnTo>
                  <a:lnTo>
                    <a:pt x="654" y="230"/>
                  </a:lnTo>
                  <a:lnTo>
                    <a:pt x="638" y="212"/>
                  </a:lnTo>
                  <a:lnTo>
                    <a:pt x="621" y="197"/>
                  </a:lnTo>
                  <a:lnTo>
                    <a:pt x="601" y="185"/>
                  </a:lnTo>
                  <a:lnTo>
                    <a:pt x="580" y="176"/>
                  </a:lnTo>
                  <a:lnTo>
                    <a:pt x="556" y="169"/>
                  </a:lnTo>
                  <a:lnTo>
                    <a:pt x="532" y="164"/>
                  </a:lnTo>
                  <a:lnTo>
                    <a:pt x="507" y="161"/>
                  </a:lnTo>
                  <a:lnTo>
                    <a:pt x="483" y="159"/>
                  </a:lnTo>
                  <a:lnTo>
                    <a:pt x="459" y="159"/>
                  </a:lnTo>
                  <a:lnTo>
                    <a:pt x="424" y="160"/>
                  </a:lnTo>
                  <a:lnTo>
                    <a:pt x="392" y="162"/>
                  </a:lnTo>
                  <a:lnTo>
                    <a:pt x="361" y="169"/>
                  </a:lnTo>
                  <a:lnTo>
                    <a:pt x="332" y="176"/>
                  </a:lnTo>
                  <a:lnTo>
                    <a:pt x="306" y="187"/>
                  </a:lnTo>
                  <a:lnTo>
                    <a:pt x="282" y="202"/>
                  </a:lnTo>
                  <a:lnTo>
                    <a:pt x="261" y="220"/>
                  </a:lnTo>
                  <a:lnTo>
                    <a:pt x="244" y="241"/>
                  </a:lnTo>
                  <a:lnTo>
                    <a:pt x="229" y="266"/>
                  </a:lnTo>
                  <a:lnTo>
                    <a:pt x="218" y="294"/>
                  </a:lnTo>
                  <a:lnTo>
                    <a:pt x="210" y="328"/>
                  </a:lnTo>
                  <a:lnTo>
                    <a:pt x="206" y="365"/>
                  </a:lnTo>
                  <a:lnTo>
                    <a:pt x="40" y="365"/>
                  </a:lnTo>
                  <a:lnTo>
                    <a:pt x="44" y="313"/>
                  </a:lnTo>
                  <a:lnTo>
                    <a:pt x="52" y="267"/>
                  </a:lnTo>
                  <a:lnTo>
                    <a:pt x="66" y="223"/>
                  </a:lnTo>
                  <a:lnTo>
                    <a:pt x="83" y="185"/>
                  </a:lnTo>
                  <a:lnTo>
                    <a:pt x="105" y="151"/>
                  </a:lnTo>
                  <a:lnTo>
                    <a:pt x="129" y="120"/>
                  </a:lnTo>
                  <a:lnTo>
                    <a:pt x="158" y="94"/>
                  </a:lnTo>
                  <a:lnTo>
                    <a:pt x="189" y="70"/>
                  </a:lnTo>
                  <a:lnTo>
                    <a:pt x="223" y="51"/>
                  </a:lnTo>
                  <a:lnTo>
                    <a:pt x="259" y="35"/>
                  </a:lnTo>
                  <a:lnTo>
                    <a:pt x="297" y="22"/>
                  </a:lnTo>
                  <a:lnTo>
                    <a:pt x="338" y="13"/>
                  </a:lnTo>
                  <a:lnTo>
                    <a:pt x="381" y="5"/>
                  </a:lnTo>
                  <a:lnTo>
                    <a:pt x="424" y="2"/>
                  </a:lnTo>
                  <a:lnTo>
                    <a:pt x="46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userDrawn="1"/>
          </p:nvSpPr>
          <p:spPr bwMode="auto">
            <a:xfrm>
              <a:off x="8270875" y="4959350"/>
              <a:ext cx="341313" cy="452438"/>
            </a:xfrm>
            <a:custGeom>
              <a:avLst/>
              <a:gdLst>
                <a:gd name="T0" fmla="*/ 487 w 860"/>
                <a:gd name="T1" fmla="*/ 4 h 1142"/>
                <a:gd name="T2" fmla="*/ 603 w 860"/>
                <a:gd name="T3" fmla="*/ 30 h 1142"/>
                <a:gd name="T4" fmla="*/ 700 w 860"/>
                <a:gd name="T5" fmla="*/ 83 h 1142"/>
                <a:gd name="T6" fmla="*/ 771 w 860"/>
                <a:gd name="T7" fmla="*/ 167 h 1142"/>
                <a:gd name="T8" fmla="*/ 810 w 860"/>
                <a:gd name="T9" fmla="*/ 292 h 1142"/>
                <a:gd name="T10" fmla="*/ 642 w 860"/>
                <a:gd name="T11" fmla="*/ 307 h 1142"/>
                <a:gd name="T12" fmla="*/ 600 w 860"/>
                <a:gd name="T13" fmla="*/ 226 h 1142"/>
                <a:gd name="T14" fmla="*/ 529 w 860"/>
                <a:gd name="T15" fmla="*/ 179 h 1142"/>
                <a:gd name="T16" fmla="*/ 443 w 860"/>
                <a:gd name="T17" fmla="*/ 160 h 1142"/>
                <a:gd name="T18" fmla="*/ 358 w 860"/>
                <a:gd name="T19" fmla="*/ 162 h 1142"/>
                <a:gd name="T20" fmla="*/ 280 w 860"/>
                <a:gd name="T21" fmla="*/ 181 h 1142"/>
                <a:gd name="T22" fmla="*/ 220 w 860"/>
                <a:gd name="T23" fmla="*/ 225 h 1142"/>
                <a:gd name="T24" fmla="*/ 198 w 860"/>
                <a:gd name="T25" fmla="*/ 298 h 1142"/>
                <a:gd name="T26" fmla="*/ 220 w 860"/>
                <a:gd name="T27" fmla="*/ 367 h 1142"/>
                <a:gd name="T28" fmla="*/ 279 w 860"/>
                <a:gd name="T29" fmla="*/ 414 h 1142"/>
                <a:gd name="T30" fmla="*/ 363 w 860"/>
                <a:gd name="T31" fmla="*/ 446 h 1142"/>
                <a:gd name="T32" fmla="*/ 462 w 860"/>
                <a:gd name="T33" fmla="*/ 471 h 1142"/>
                <a:gd name="T34" fmla="*/ 564 w 860"/>
                <a:gd name="T35" fmla="*/ 496 h 1142"/>
                <a:gd name="T36" fmla="*/ 667 w 860"/>
                <a:gd name="T37" fmla="*/ 530 h 1142"/>
                <a:gd name="T38" fmla="*/ 756 w 860"/>
                <a:gd name="T39" fmla="*/ 578 h 1142"/>
                <a:gd name="T40" fmla="*/ 824 w 860"/>
                <a:gd name="T41" fmla="*/ 651 h 1142"/>
                <a:gd name="T42" fmla="*/ 857 w 860"/>
                <a:gd name="T43" fmla="*/ 754 h 1142"/>
                <a:gd name="T44" fmla="*/ 850 w 860"/>
                <a:gd name="T45" fmla="*/ 887 h 1142"/>
                <a:gd name="T46" fmla="*/ 801 w 860"/>
                <a:gd name="T47" fmla="*/ 992 h 1142"/>
                <a:gd name="T48" fmla="*/ 722 w 860"/>
                <a:gd name="T49" fmla="*/ 1067 h 1142"/>
                <a:gd name="T50" fmla="*/ 620 w 860"/>
                <a:gd name="T51" fmla="*/ 1114 h 1142"/>
                <a:gd name="T52" fmla="*/ 506 w 860"/>
                <a:gd name="T53" fmla="*/ 1138 h 1142"/>
                <a:gd name="T54" fmla="*/ 383 w 860"/>
                <a:gd name="T55" fmla="*/ 1140 h 1142"/>
                <a:gd name="T56" fmla="*/ 258 w 860"/>
                <a:gd name="T57" fmla="*/ 1119 h 1142"/>
                <a:gd name="T58" fmla="*/ 148 w 860"/>
                <a:gd name="T59" fmla="*/ 1069 h 1142"/>
                <a:gd name="T60" fmla="*/ 65 w 860"/>
                <a:gd name="T61" fmla="*/ 988 h 1142"/>
                <a:gd name="T62" fmla="*/ 13 w 860"/>
                <a:gd name="T63" fmla="*/ 871 h 1142"/>
                <a:gd name="T64" fmla="*/ 167 w 860"/>
                <a:gd name="T65" fmla="*/ 773 h 1142"/>
                <a:gd name="T66" fmla="*/ 192 w 860"/>
                <a:gd name="T67" fmla="*/ 872 h 1142"/>
                <a:gd name="T68" fmla="*/ 253 w 860"/>
                <a:gd name="T69" fmla="*/ 939 h 1142"/>
                <a:gd name="T70" fmla="*/ 339 w 860"/>
                <a:gd name="T71" fmla="*/ 973 h 1142"/>
                <a:gd name="T72" fmla="*/ 438 w 860"/>
                <a:gd name="T73" fmla="*/ 983 h 1142"/>
                <a:gd name="T74" fmla="*/ 514 w 860"/>
                <a:gd name="T75" fmla="*/ 978 h 1142"/>
                <a:gd name="T76" fmla="*/ 588 w 860"/>
                <a:gd name="T77" fmla="*/ 958 h 1142"/>
                <a:gd name="T78" fmla="*/ 648 w 860"/>
                <a:gd name="T79" fmla="*/ 919 h 1142"/>
                <a:gd name="T80" fmla="*/ 681 w 860"/>
                <a:gd name="T81" fmla="*/ 850 h 1142"/>
                <a:gd name="T82" fmla="*/ 672 w 860"/>
                <a:gd name="T83" fmla="*/ 764 h 1142"/>
                <a:gd name="T84" fmla="*/ 620 w 860"/>
                <a:gd name="T85" fmla="*/ 704 h 1142"/>
                <a:gd name="T86" fmla="*/ 534 w 860"/>
                <a:gd name="T87" fmla="*/ 664 h 1142"/>
                <a:gd name="T88" fmla="*/ 428 w 860"/>
                <a:gd name="T89" fmla="*/ 636 h 1142"/>
                <a:gd name="T90" fmla="*/ 317 w 860"/>
                <a:gd name="T91" fmla="*/ 610 h 1142"/>
                <a:gd name="T92" fmla="*/ 215 w 860"/>
                <a:gd name="T93" fmla="*/ 576 h 1142"/>
                <a:gd name="T94" fmla="*/ 126 w 860"/>
                <a:gd name="T95" fmla="*/ 527 h 1142"/>
                <a:gd name="T96" fmla="*/ 59 w 860"/>
                <a:gd name="T97" fmla="*/ 456 h 1142"/>
                <a:gd name="T98" fmla="*/ 24 w 860"/>
                <a:gd name="T99" fmla="*/ 353 h 1142"/>
                <a:gd name="T100" fmla="*/ 31 w 860"/>
                <a:gd name="T101" fmla="*/ 230 h 1142"/>
                <a:gd name="T102" fmla="*/ 80 w 860"/>
                <a:gd name="T103" fmla="*/ 132 h 1142"/>
                <a:gd name="T104" fmla="*/ 159 w 860"/>
                <a:gd name="T105" fmla="*/ 64 h 1142"/>
                <a:gd name="T106" fmla="*/ 258 w 860"/>
                <a:gd name="T107" fmla="*/ 20 h 1142"/>
                <a:gd name="T108" fmla="*/ 363 w 860"/>
                <a:gd name="T109" fmla="*/ 2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60" h="1142">
                  <a:moveTo>
                    <a:pt x="399" y="0"/>
                  </a:moveTo>
                  <a:lnTo>
                    <a:pt x="443" y="2"/>
                  </a:lnTo>
                  <a:lnTo>
                    <a:pt x="487" y="4"/>
                  </a:lnTo>
                  <a:lnTo>
                    <a:pt x="528" y="10"/>
                  </a:lnTo>
                  <a:lnTo>
                    <a:pt x="566" y="19"/>
                  </a:lnTo>
                  <a:lnTo>
                    <a:pt x="603" y="30"/>
                  </a:lnTo>
                  <a:lnTo>
                    <a:pt x="638" y="44"/>
                  </a:lnTo>
                  <a:lnTo>
                    <a:pt x="671" y="61"/>
                  </a:lnTo>
                  <a:lnTo>
                    <a:pt x="700" y="83"/>
                  </a:lnTo>
                  <a:lnTo>
                    <a:pt x="727" y="108"/>
                  </a:lnTo>
                  <a:lnTo>
                    <a:pt x="750" y="135"/>
                  </a:lnTo>
                  <a:lnTo>
                    <a:pt x="771" y="167"/>
                  </a:lnTo>
                  <a:lnTo>
                    <a:pt x="787" y="205"/>
                  </a:lnTo>
                  <a:lnTo>
                    <a:pt x="800" y="246"/>
                  </a:lnTo>
                  <a:lnTo>
                    <a:pt x="810" y="292"/>
                  </a:lnTo>
                  <a:lnTo>
                    <a:pt x="815" y="342"/>
                  </a:lnTo>
                  <a:lnTo>
                    <a:pt x="648" y="342"/>
                  </a:lnTo>
                  <a:lnTo>
                    <a:pt x="642" y="307"/>
                  </a:lnTo>
                  <a:lnTo>
                    <a:pt x="632" y="276"/>
                  </a:lnTo>
                  <a:lnTo>
                    <a:pt x="618" y="248"/>
                  </a:lnTo>
                  <a:lnTo>
                    <a:pt x="600" y="226"/>
                  </a:lnTo>
                  <a:lnTo>
                    <a:pt x="579" y="206"/>
                  </a:lnTo>
                  <a:lnTo>
                    <a:pt x="555" y="191"/>
                  </a:lnTo>
                  <a:lnTo>
                    <a:pt x="529" y="179"/>
                  </a:lnTo>
                  <a:lnTo>
                    <a:pt x="501" y="170"/>
                  </a:lnTo>
                  <a:lnTo>
                    <a:pt x="473" y="164"/>
                  </a:lnTo>
                  <a:lnTo>
                    <a:pt x="443" y="160"/>
                  </a:lnTo>
                  <a:lnTo>
                    <a:pt x="413" y="159"/>
                  </a:lnTo>
                  <a:lnTo>
                    <a:pt x="386" y="160"/>
                  </a:lnTo>
                  <a:lnTo>
                    <a:pt x="358" y="162"/>
                  </a:lnTo>
                  <a:lnTo>
                    <a:pt x="331" y="166"/>
                  </a:lnTo>
                  <a:lnTo>
                    <a:pt x="304" y="172"/>
                  </a:lnTo>
                  <a:lnTo>
                    <a:pt x="280" y="181"/>
                  </a:lnTo>
                  <a:lnTo>
                    <a:pt x="256" y="193"/>
                  </a:lnTo>
                  <a:lnTo>
                    <a:pt x="238" y="207"/>
                  </a:lnTo>
                  <a:lnTo>
                    <a:pt x="220" y="225"/>
                  </a:lnTo>
                  <a:lnTo>
                    <a:pt x="208" y="246"/>
                  </a:lnTo>
                  <a:lnTo>
                    <a:pt x="200" y="269"/>
                  </a:lnTo>
                  <a:lnTo>
                    <a:pt x="198" y="298"/>
                  </a:lnTo>
                  <a:lnTo>
                    <a:pt x="200" y="324"/>
                  </a:lnTo>
                  <a:lnTo>
                    <a:pt x="208" y="347"/>
                  </a:lnTo>
                  <a:lnTo>
                    <a:pt x="220" y="367"/>
                  </a:lnTo>
                  <a:lnTo>
                    <a:pt x="237" y="384"/>
                  </a:lnTo>
                  <a:lnTo>
                    <a:pt x="256" y="400"/>
                  </a:lnTo>
                  <a:lnTo>
                    <a:pt x="279" y="414"/>
                  </a:lnTo>
                  <a:lnTo>
                    <a:pt x="305" y="426"/>
                  </a:lnTo>
                  <a:lnTo>
                    <a:pt x="334" y="436"/>
                  </a:lnTo>
                  <a:lnTo>
                    <a:pt x="363" y="446"/>
                  </a:lnTo>
                  <a:lnTo>
                    <a:pt x="396" y="455"/>
                  </a:lnTo>
                  <a:lnTo>
                    <a:pt x="428" y="464"/>
                  </a:lnTo>
                  <a:lnTo>
                    <a:pt x="462" y="471"/>
                  </a:lnTo>
                  <a:lnTo>
                    <a:pt x="495" y="479"/>
                  </a:lnTo>
                  <a:lnTo>
                    <a:pt x="529" y="488"/>
                  </a:lnTo>
                  <a:lnTo>
                    <a:pt x="564" y="496"/>
                  </a:lnTo>
                  <a:lnTo>
                    <a:pt x="600" y="506"/>
                  </a:lnTo>
                  <a:lnTo>
                    <a:pt x="633" y="517"/>
                  </a:lnTo>
                  <a:lnTo>
                    <a:pt x="667" y="530"/>
                  </a:lnTo>
                  <a:lnTo>
                    <a:pt x="699" y="544"/>
                  </a:lnTo>
                  <a:lnTo>
                    <a:pt x="729" y="560"/>
                  </a:lnTo>
                  <a:lnTo>
                    <a:pt x="756" y="578"/>
                  </a:lnTo>
                  <a:lnTo>
                    <a:pt x="781" y="600"/>
                  </a:lnTo>
                  <a:lnTo>
                    <a:pt x="804" y="623"/>
                  </a:lnTo>
                  <a:lnTo>
                    <a:pt x="824" y="651"/>
                  </a:lnTo>
                  <a:lnTo>
                    <a:pt x="838" y="682"/>
                  </a:lnTo>
                  <a:lnTo>
                    <a:pt x="850" y="717"/>
                  </a:lnTo>
                  <a:lnTo>
                    <a:pt x="857" y="754"/>
                  </a:lnTo>
                  <a:lnTo>
                    <a:pt x="860" y="798"/>
                  </a:lnTo>
                  <a:lnTo>
                    <a:pt x="857" y="844"/>
                  </a:lnTo>
                  <a:lnTo>
                    <a:pt x="850" y="887"/>
                  </a:lnTo>
                  <a:lnTo>
                    <a:pt x="837" y="926"/>
                  </a:lnTo>
                  <a:lnTo>
                    <a:pt x="821" y="961"/>
                  </a:lnTo>
                  <a:lnTo>
                    <a:pt x="801" y="992"/>
                  </a:lnTo>
                  <a:lnTo>
                    <a:pt x="778" y="1021"/>
                  </a:lnTo>
                  <a:lnTo>
                    <a:pt x="750" y="1046"/>
                  </a:lnTo>
                  <a:lnTo>
                    <a:pt x="722" y="1067"/>
                  </a:lnTo>
                  <a:lnTo>
                    <a:pt x="689" y="1086"/>
                  </a:lnTo>
                  <a:lnTo>
                    <a:pt x="656" y="1100"/>
                  </a:lnTo>
                  <a:lnTo>
                    <a:pt x="620" y="1114"/>
                  </a:lnTo>
                  <a:lnTo>
                    <a:pt x="582" y="1124"/>
                  </a:lnTo>
                  <a:lnTo>
                    <a:pt x="545" y="1132"/>
                  </a:lnTo>
                  <a:lnTo>
                    <a:pt x="506" y="1138"/>
                  </a:lnTo>
                  <a:lnTo>
                    <a:pt x="468" y="1140"/>
                  </a:lnTo>
                  <a:lnTo>
                    <a:pt x="429" y="1142"/>
                  </a:lnTo>
                  <a:lnTo>
                    <a:pt x="383" y="1140"/>
                  </a:lnTo>
                  <a:lnTo>
                    <a:pt x="340" y="1137"/>
                  </a:lnTo>
                  <a:lnTo>
                    <a:pt x="297" y="1129"/>
                  </a:lnTo>
                  <a:lnTo>
                    <a:pt x="258" y="1119"/>
                  </a:lnTo>
                  <a:lnTo>
                    <a:pt x="219" y="1105"/>
                  </a:lnTo>
                  <a:lnTo>
                    <a:pt x="183" y="1089"/>
                  </a:lnTo>
                  <a:lnTo>
                    <a:pt x="148" y="1069"/>
                  </a:lnTo>
                  <a:lnTo>
                    <a:pt x="117" y="1046"/>
                  </a:lnTo>
                  <a:lnTo>
                    <a:pt x="90" y="1020"/>
                  </a:lnTo>
                  <a:lnTo>
                    <a:pt x="65" y="988"/>
                  </a:lnTo>
                  <a:lnTo>
                    <a:pt x="44" y="953"/>
                  </a:lnTo>
                  <a:lnTo>
                    <a:pt x="26" y="915"/>
                  </a:lnTo>
                  <a:lnTo>
                    <a:pt x="13" y="871"/>
                  </a:lnTo>
                  <a:lnTo>
                    <a:pt x="4" y="824"/>
                  </a:lnTo>
                  <a:lnTo>
                    <a:pt x="0" y="773"/>
                  </a:lnTo>
                  <a:lnTo>
                    <a:pt x="167" y="773"/>
                  </a:lnTo>
                  <a:lnTo>
                    <a:pt x="171" y="810"/>
                  </a:lnTo>
                  <a:lnTo>
                    <a:pt x="179" y="844"/>
                  </a:lnTo>
                  <a:lnTo>
                    <a:pt x="192" y="872"/>
                  </a:lnTo>
                  <a:lnTo>
                    <a:pt x="209" y="899"/>
                  </a:lnTo>
                  <a:lnTo>
                    <a:pt x="229" y="920"/>
                  </a:lnTo>
                  <a:lnTo>
                    <a:pt x="253" y="939"/>
                  </a:lnTo>
                  <a:lnTo>
                    <a:pt x="280" y="952"/>
                  </a:lnTo>
                  <a:lnTo>
                    <a:pt x="309" y="965"/>
                  </a:lnTo>
                  <a:lnTo>
                    <a:pt x="339" y="973"/>
                  </a:lnTo>
                  <a:lnTo>
                    <a:pt x="371" y="978"/>
                  </a:lnTo>
                  <a:lnTo>
                    <a:pt x="404" y="982"/>
                  </a:lnTo>
                  <a:lnTo>
                    <a:pt x="438" y="983"/>
                  </a:lnTo>
                  <a:lnTo>
                    <a:pt x="463" y="983"/>
                  </a:lnTo>
                  <a:lnTo>
                    <a:pt x="489" y="981"/>
                  </a:lnTo>
                  <a:lnTo>
                    <a:pt x="514" y="978"/>
                  </a:lnTo>
                  <a:lnTo>
                    <a:pt x="540" y="973"/>
                  </a:lnTo>
                  <a:lnTo>
                    <a:pt x="565" y="967"/>
                  </a:lnTo>
                  <a:lnTo>
                    <a:pt x="588" y="958"/>
                  </a:lnTo>
                  <a:lnTo>
                    <a:pt x="611" y="947"/>
                  </a:lnTo>
                  <a:lnTo>
                    <a:pt x="631" y="935"/>
                  </a:lnTo>
                  <a:lnTo>
                    <a:pt x="648" y="919"/>
                  </a:lnTo>
                  <a:lnTo>
                    <a:pt x="663" y="899"/>
                  </a:lnTo>
                  <a:lnTo>
                    <a:pt x="674" y="876"/>
                  </a:lnTo>
                  <a:lnTo>
                    <a:pt x="681" y="850"/>
                  </a:lnTo>
                  <a:lnTo>
                    <a:pt x="683" y="821"/>
                  </a:lnTo>
                  <a:lnTo>
                    <a:pt x="681" y="790"/>
                  </a:lnTo>
                  <a:lnTo>
                    <a:pt x="672" y="764"/>
                  </a:lnTo>
                  <a:lnTo>
                    <a:pt x="659" y="742"/>
                  </a:lnTo>
                  <a:lnTo>
                    <a:pt x="641" y="722"/>
                  </a:lnTo>
                  <a:lnTo>
                    <a:pt x="620" y="704"/>
                  </a:lnTo>
                  <a:lnTo>
                    <a:pt x="595" y="689"/>
                  </a:lnTo>
                  <a:lnTo>
                    <a:pt x="566" y="676"/>
                  </a:lnTo>
                  <a:lnTo>
                    <a:pt x="534" y="664"/>
                  </a:lnTo>
                  <a:lnTo>
                    <a:pt x="500" y="654"/>
                  </a:lnTo>
                  <a:lnTo>
                    <a:pt x="465" y="644"/>
                  </a:lnTo>
                  <a:lnTo>
                    <a:pt x="428" y="636"/>
                  </a:lnTo>
                  <a:lnTo>
                    <a:pt x="391" y="627"/>
                  </a:lnTo>
                  <a:lnTo>
                    <a:pt x="352" y="618"/>
                  </a:lnTo>
                  <a:lnTo>
                    <a:pt x="317" y="610"/>
                  </a:lnTo>
                  <a:lnTo>
                    <a:pt x="283" y="600"/>
                  </a:lnTo>
                  <a:lnTo>
                    <a:pt x="248" y="588"/>
                  </a:lnTo>
                  <a:lnTo>
                    <a:pt x="215" y="576"/>
                  </a:lnTo>
                  <a:lnTo>
                    <a:pt x="183" y="562"/>
                  </a:lnTo>
                  <a:lnTo>
                    <a:pt x="153" y="546"/>
                  </a:lnTo>
                  <a:lnTo>
                    <a:pt x="126" y="527"/>
                  </a:lnTo>
                  <a:lnTo>
                    <a:pt x="100" y="506"/>
                  </a:lnTo>
                  <a:lnTo>
                    <a:pt x="77" y="483"/>
                  </a:lnTo>
                  <a:lnTo>
                    <a:pt x="59" y="456"/>
                  </a:lnTo>
                  <a:lnTo>
                    <a:pt x="43" y="425"/>
                  </a:lnTo>
                  <a:lnTo>
                    <a:pt x="31" y="392"/>
                  </a:lnTo>
                  <a:lnTo>
                    <a:pt x="24" y="353"/>
                  </a:lnTo>
                  <a:lnTo>
                    <a:pt x="21" y="311"/>
                  </a:lnTo>
                  <a:lnTo>
                    <a:pt x="24" y="268"/>
                  </a:lnTo>
                  <a:lnTo>
                    <a:pt x="31" y="230"/>
                  </a:lnTo>
                  <a:lnTo>
                    <a:pt x="44" y="193"/>
                  </a:lnTo>
                  <a:lnTo>
                    <a:pt x="60" y="161"/>
                  </a:lnTo>
                  <a:lnTo>
                    <a:pt x="80" y="132"/>
                  </a:lnTo>
                  <a:lnTo>
                    <a:pt x="103" y="106"/>
                  </a:lnTo>
                  <a:lnTo>
                    <a:pt x="130" y="84"/>
                  </a:lnTo>
                  <a:lnTo>
                    <a:pt x="159" y="64"/>
                  </a:lnTo>
                  <a:lnTo>
                    <a:pt x="191" y="46"/>
                  </a:lnTo>
                  <a:lnTo>
                    <a:pt x="223" y="32"/>
                  </a:lnTo>
                  <a:lnTo>
                    <a:pt x="258" y="20"/>
                  </a:lnTo>
                  <a:lnTo>
                    <a:pt x="292" y="12"/>
                  </a:lnTo>
                  <a:lnTo>
                    <a:pt x="329" y="5"/>
                  </a:lnTo>
                  <a:lnTo>
                    <a:pt x="363" y="2"/>
                  </a:lnTo>
                  <a:lnTo>
                    <a:pt x="39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3"/>
            <p:cNvSpPr>
              <a:spLocks/>
            </p:cNvSpPr>
            <p:nvPr userDrawn="1"/>
          </p:nvSpPr>
          <p:spPr bwMode="auto">
            <a:xfrm>
              <a:off x="7050088" y="5060950"/>
              <a:ext cx="434975" cy="482600"/>
            </a:xfrm>
            <a:custGeom>
              <a:avLst/>
              <a:gdLst>
                <a:gd name="T0" fmla="*/ 622 w 1095"/>
                <a:gd name="T1" fmla="*/ 0 h 1217"/>
                <a:gd name="T2" fmla="*/ 664 w 1095"/>
                <a:gd name="T3" fmla="*/ 17 h 1217"/>
                <a:gd name="T4" fmla="*/ 710 w 1095"/>
                <a:gd name="T5" fmla="*/ 68 h 1217"/>
                <a:gd name="T6" fmla="*/ 947 w 1095"/>
                <a:gd name="T7" fmla="*/ 356 h 1217"/>
                <a:gd name="T8" fmla="*/ 1027 w 1095"/>
                <a:gd name="T9" fmla="*/ 472 h 1217"/>
                <a:gd name="T10" fmla="*/ 1075 w 1095"/>
                <a:gd name="T11" fmla="*/ 584 h 1217"/>
                <a:gd name="T12" fmla="*/ 1095 w 1095"/>
                <a:gd name="T13" fmla="*/ 691 h 1217"/>
                <a:gd name="T14" fmla="*/ 1090 w 1095"/>
                <a:gd name="T15" fmla="*/ 791 h 1217"/>
                <a:gd name="T16" fmla="*/ 1064 w 1095"/>
                <a:gd name="T17" fmla="*/ 884 h 1217"/>
                <a:gd name="T18" fmla="*/ 1020 w 1095"/>
                <a:gd name="T19" fmla="*/ 967 h 1217"/>
                <a:gd name="T20" fmla="*/ 961 w 1095"/>
                <a:gd name="T21" fmla="*/ 1040 h 1217"/>
                <a:gd name="T22" fmla="*/ 893 w 1095"/>
                <a:gd name="T23" fmla="*/ 1101 h 1217"/>
                <a:gd name="T24" fmla="*/ 817 w 1095"/>
                <a:gd name="T25" fmla="*/ 1151 h 1217"/>
                <a:gd name="T26" fmla="*/ 737 w 1095"/>
                <a:gd name="T27" fmla="*/ 1186 h 1217"/>
                <a:gd name="T28" fmla="*/ 629 w 1095"/>
                <a:gd name="T29" fmla="*/ 1211 h 1217"/>
                <a:gd name="T30" fmla="*/ 497 w 1095"/>
                <a:gd name="T31" fmla="*/ 1217 h 1217"/>
                <a:gd name="T32" fmla="*/ 374 w 1095"/>
                <a:gd name="T33" fmla="*/ 1196 h 1217"/>
                <a:gd name="T34" fmla="*/ 261 w 1095"/>
                <a:gd name="T35" fmla="*/ 1152 h 1217"/>
                <a:gd name="T36" fmla="*/ 163 w 1095"/>
                <a:gd name="T37" fmla="*/ 1087 h 1217"/>
                <a:gd name="T38" fmla="*/ 82 w 1095"/>
                <a:gd name="T39" fmla="*/ 1005 h 1217"/>
                <a:gd name="T40" fmla="*/ 22 w 1095"/>
                <a:gd name="T41" fmla="*/ 908 h 1217"/>
                <a:gd name="T42" fmla="*/ 25 w 1095"/>
                <a:gd name="T43" fmla="*/ 889 h 1217"/>
                <a:gd name="T44" fmla="*/ 89 w 1095"/>
                <a:gd name="T45" fmla="*/ 947 h 1217"/>
                <a:gd name="T46" fmla="*/ 169 w 1095"/>
                <a:gd name="T47" fmla="*/ 989 h 1217"/>
                <a:gd name="T48" fmla="*/ 258 w 1095"/>
                <a:gd name="T49" fmla="*/ 1016 h 1217"/>
                <a:gd name="T50" fmla="*/ 353 w 1095"/>
                <a:gd name="T51" fmla="*/ 1026 h 1217"/>
                <a:gd name="T52" fmla="*/ 446 w 1095"/>
                <a:gd name="T53" fmla="*/ 1023 h 1217"/>
                <a:gd name="T54" fmla="*/ 534 w 1095"/>
                <a:gd name="T55" fmla="*/ 1001 h 1217"/>
                <a:gd name="T56" fmla="*/ 612 w 1095"/>
                <a:gd name="T57" fmla="*/ 965 h 1217"/>
                <a:gd name="T58" fmla="*/ 695 w 1095"/>
                <a:gd name="T59" fmla="*/ 901 h 1217"/>
                <a:gd name="T60" fmla="*/ 757 w 1095"/>
                <a:gd name="T61" fmla="*/ 826 h 1217"/>
                <a:gd name="T62" fmla="*/ 796 w 1095"/>
                <a:gd name="T63" fmla="*/ 744 h 1217"/>
                <a:gd name="T64" fmla="*/ 811 w 1095"/>
                <a:gd name="T65" fmla="*/ 656 h 1217"/>
                <a:gd name="T66" fmla="*/ 799 w 1095"/>
                <a:gd name="T67" fmla="*/ 568 h 1217"/>
                <a:gd name="T68" fmla="*/ 761 w 1095"/>
                <a:gd name="T69" fmla="*/ 481 h 1217"/>
                <a:gd name="T70" fmla="*/ 729 w 1095"/>
                <a:gd name="T71" fmla="*/ 436 h 1217"/>
                <a:gd name="T72" fmla="*/ 714 w 1095"/>
                <a:gd name="T73" fmla="*/ 418 h 1217"/>
                <a:gd name="T74" fmla="*/ 686 w 1095"/>
                <a:gd name="T75" fmla="*/ 386 h 1217"/>
                <a:gd name="T76" fmla="*/ 651 w 1095"/>
                <a:gd name="T77" fmla="*/ 342 h 1217"/>
                <a:gd name="T78" fmla="*/ 610 w 1095"/>
                <a:gd name="T79" fmla="*/ 293 h 1217"/>
                <a:gd name="T80" fmla="*/ 567 w 1095"/>
                <a:gd name="T81" fmla="*/ 240 h 1217"/>
                <a:gd name="T82" fmla="*/ 525 w 1095"/>
                <a:gd name="T83" fmla="*/ 189 h 1217"/>
                <a:gd name="T84" fmla="*/ 521 w 1095"/>
                <a:gd name="T85" fmla="*/ 185 h 1217"/>
                <a:gd name="T86" fmla="*/ 515 w 1095"/>
                <a:gd name="T87" fmla="*/ 178 h 1217"/>
                <a:gd name="T88" fmla="*/ 512 w 1095"/>
                <a:gd name="T89" fmla="*/ 175 h 1217"/>
                <a:gd name="T90" fmla="*/ 492 w 1095"/>
                <a:gd name="T91" fmla="*/ 132 h 1217"/>
                <a:gd name="T92" fmla="*/ 495 w 1095"/>
                <a:gd name="T93" fmla="*/ 87 h 1217"/>
                <a:gd name="T94" fmla="*/ 517 w 1095"/>
                <a:gd name="T95" fmla="*/ 45 h 1217"/>
                <a:gd name="T96" fmla="*/ 556 w 1095"/>
                <a:gd name="T97" fmla="*/ 13 h 1217"/>
                <a:gd name="T98" fmla="*/ 599 w 1095"/>
                <a:gd name="T99" fmla="*/ 0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17">
                  <a:moveTo>
                    <a:pt x="599" y="0"/>
                  </a:moveTo>
                  <a:lnTo>
                    <a:pt x="622" y="0"/>
                  </a:lnTo>
                  <a:lnTo>
                    <a:pt x="644" y="6"/>
                  </a:lnTo>
                  <a:lnTo>
                    <a:pt x="664" y="17"/>
                  </a:lnTo>
                  <a:lnTo>
                    <a:pt x="681" y="35"/>
                  </a:lnTo>
                  <a:lnTo>
                    <a:pt x="710" y="68"/>
                  </a:lnTo>
                  <a:lnTo>
                    <a:pt x="694" y="50"/>
                  </a:lnTo>
                  <a:lnTo>
                    <a:pt x="947" y="356"/>
                  </a:lnTo>
                  <a:lnTo>
                    <a:pt x="991" y="415"/>
                  </a:lnTo>
                  <a:lnTo>
                    <a:pt x="1027" y="472"/>
                  </a:lnTo>
                  <a:lnTo>
                    <a:pt x="1054" y="529"/>
                  </a:lnTo>
                  <a:lnTo>
                    <a:pt x="1075" y="584"/>
                  </a:lnTo>
                  <a:lnTo>
                    <a:pt x="1088" y="639"/>
                  </a:lnTo>
                  <a:lnTo>
                    <a:pt x="1095" y="691"/>
                  </a:lnTo>
                  <a:lnTo>
                    <a:pt x="1095" y="742"/>
                  </a:lnTo>
                  <a:lnTo>
                    <a:pt x="1090" y="791"/>
                  </a:lnTo>
                  <a:lnTo>
                    <a:pt x="1079" y="838"/>
                  </a:lnTo>
                  <a:lnTo>
                    <a:pt x="1064" y="884"/>
                  </a:lnTo>
                  <a:lnTo>
                    <a:pt x="1043" y="927"/>
                  </a:lnTo>
                  <a:lnTo>
                    <a:pt x="1020" y="967"/>
                  </a:lnTo>
                  <a:lnTo>
                    <a:pt x="992" y="1005"/>
                  </a:lnTo>
                  <a:lnTo>
                    <a:pt x="961" y="1040"/>
                  </a:lnTo>
                  <a:lnTo>
                    <a:pt x="929" y="1072"/>
                  </a:lnTo>
                  <a:lnTo>
                    <a:pt x="893" y="1101"/>
                  </a:lnTo>
                  <a:lnTo>
                    <a:pt x="855" y="1127"/>
                  </a:lnTo>
                  <a:lnTo>
                    <a:pt x="817" y="1151"/>
                  </a:lnTo>
                  <a:lnTo>
                    <a:pt x="777" y="1170"/>
                  </a:lnTo>
                  <a:lnTo>
                    <a:pt x="737" y="1186"/>
                  </a:lnTo>
                  <a:lnTo>
                    <a:pt x="697" y="1197"/>
                  </a:lnTo>
                  <a:lnTo>
                    <a:pt x="629" y="1211"/>
                  </a:lnTo>
                  <a:lnTo>
                    <a:pt x="563" y="1217"/>
                  </a:lnTo>
                  <a:lnTo>
                    <a:pt x="497" y="1217"/>
                  </a:lnTo>
                  <a:lnTo>
                    <a:pt x="434" y="1210"/>
                  </a:lnTo>
                  <a:lnTo>
                    <a:pt x="374" y="1196"/>
                  </a:lnTo>
                  <a:lnTo>
                    <a:pt x="316" y="1177"/>
                  </a:lnTo>
                  <a:lnTo>
                    <a:pt x="261" y="1152"/>
                  </a:lnTo>
                  <a:lnTo>
                    <a:pt x="210" y="1122"/>
                  </a:lnTo>
                  <a:lnTo>
                    <a:pt x="163" y="1087"/>
                  </a:lnTo>
                  <a:lnTo>
                    <a:pt x="120" y="1049"/>
                  </a:lnTo>
                  <a:lnTo>
                    <a:pt x="82" y="1005"/>
                  </a:lnTo>
                  <a:lnTo>
                    <a:pt x="49" y="959"/>
                  </a:lnTo>
                  <a:lnTo>
                    <a:pt x="22" y="908"/>
                  </a:lnTo>
                  <a:lnTo>
                    <a:pt x="0" y="854"/>
                  </a:lnTo>
                  <a:lnTo>
                    <a:pt x="25" y="889"/>
                  </a:lnTo>
                  <a:lnTo>
                    <a:pt x="56" y="920"/>
                  </a:lnTo>
                  <a:lnTo>
                    <a:pt x="89" y="947"/>
                  </a:lnTo>
                  <a:lnTo>
                    <a:pt x="128" y="970"/>
                  </a:lnTo>
                  <a:lnTo>
                    <a:pt x="169" y="989"/>
                  </a:lnTo>
                  <a:lnTo>
                    <a:pt x="212" y="1004"/>
                  </a:lnTo>
                  <a:lnTo>
                    <a:pt x="258" y="1016"/>
                  </a:lnTo>
                  <a:lnTo>
                    <a:pt x="306" y="1024"/>
                  </a:lnTo>
                  <a:lnTo>
                    <a:pt x="353" y="1026"/>
                  </a:lnTo>
                  <a:lnTo>
                    <a:pt x="400" y="1026"/>
                  </a:lnTo>
                  <a:lnTo>
                    <a:pt x="446" y="1023"/>
                  </a:lnTo>
                  <a:lnTo>
                    <a:pt x="491" y="1014"/>
                  </a:lnTo>
                  <a:lnTo>
                    <a:pt x="534" y="1001"/>
                  </a:lnTo>
                  <a:lnTo>
                    <a:pt x="576" y="985"/>
                  </a:lnTo>
                  <a:lnTo>
                    <a:pt x="612" y="965"/>
                  </a:lnTo>
                  <a:lnTo>
                    <a:pt x="656" y="934"/>
                  </a:lnTo>
                  <a:lnTo>
                    <a:pt x="695" y="901"/>
                  </a:lnTo>
                  <a:lnTo>
                    <a:pt x="729" y="864"/>
                  </a:lnTo>
                  <a:lnTo>
                    <a:pt x="757" y="826"/>
                  </a:lnTo>
                  <a:lnTo>
                    <a:pt x="779" y="786"/>
                  </a:lnTo>
                  <a:lnTo>
                    <a:pt x="796" y="744"/>
                  </a:lnTo>
                  <a:lnTo>
                    <a:pt x="807" y="700"/>
                  </a:lnTo>
                  <a:lnTo>
                    <a:pt x="811" y="656"/>
                  </a:lnTo>
                  <a:lnTo>
                    <a:pt x="809" y="613"/>
                  </a:lnTo>
                  <a:lnTo>
                    <a:pt x="799" y="568"/>
                  </a:lnTo>
                  <a:lnTo>
                    <a:pt x="784" y="524"/>
                  </a:lnTo>
                  <a:lnTo>
                    <a:pt x="761" y="481"/>
                  </a:lnTo>
                  <a:lnTo>
                    <a:pt x="731" y="438"/>
                  </a:lnTo>
                  <a:lnTo>
                    <a:pt x="729" y="436"/>
                  </a:lnTo>
                  <a:lnTo>
                    <a:pt x="724" y="430"/>
                  </a:lnTo>
                  <a:lnTo>
                    <a:pt x="714" y="418"/>
                  </a:lnTo>
                  <a:lnTo>
                    <a:pt x="701" y="403"/>
                  </a:lnTo>
                  <a:lnTo>
                    <a:pt x="686" y="386"/>
                  </a:lnTo>
                  <a:lnTo>
                    <a:pt x="670" y="365"/>
                  </a:lnTo>
                  <a:lnTo>
                    <a:pt x="651" y="342"/>
                  </a:lnTo>
                  <a:lnTo>
                    <a:pt x="631" y="319"/>
                  </a:lnTo>
                  <a:lnTo>
                    <a:pt x="610" y="293"/>
                  </a:lnTo>
                  <a:lnTo>
                    <a:pt x="588" y="266"/>
                  </a:lnTo>
                  <a:lnTo>
                    <a:pt x="567" y="240"/>
                  </a:lnTo>
                  <a:lnTo>
                    <a:pt x="544" y="215"/>
                  </a:lnTo>
                  <a:lnTo>
                    <a:pt x="525" y="189"/>
                  </a:lnTo>
                  <a:lnTo>
                    <a:pt x="525" y="190"/>
                  </a:lnTo>
                  <a:lnTo>
                    <a:pt x="521" y="185"/>
                  </a:lnTo>
                  <a:lnTo>
                    <a:pt x="517" y="182"/>
                  </a:lnTo>
                  <a:lnTo>
                    <a:pt x="515" y="178"/>
                  </a:lnTo>
                  <a:lnTo>
                    <a:pt x="513" y="177"/>
                  </a:lnTo>
                  <a:lnTo>
                    <a:pt x="512" y="175"/>
                  </a:lnTo>
                  <a:lnTo>
                    <a:pt x="500" y="154"/>
                  </a:lnTo>
                  <a:lnTo>
                    <a:pt x="492" y="132"/>
                  </a:lnTo>
                  <a:lnTo>
                    <a:pt x="491" y="109"/>
                  </a:lnTo>
                  <a:lnTo>
                    <a:pt x="495" y="87"/>
                  </a:lnTo>
                  <a:lnTo>
                    <a:pt x="503" y="65"/>
                  </a:lnTo>
                  <a:lnTo>
                    <a:pt x="517" y="45"/>
                  </a:lnTo>
                  <a:lnTo>
                    <a:pt x="534" y="27"/>
                  </a:lnTo>
                  <a:lnTo>
                    <a:pt x="556" y="13"/>
                  </a:lnTo>
                  <a:lnTo>
                    <a:pt x="577" y="4"/>
                  </a:lnTo>
                  <a:lnTo>
                    <a:pt x="599"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4"/>
            <p:cNvSpPr>
              <a:spLocks/>
            </p:cNvSpPr>
            <p:nvPr userDrawn="1"/>
          </p:nvSpPr>
          <p:spPr bwMode="auto">
            <a:xfrm>
              <a:off x="7048500" y="4889500"/>
              <a:ext cx="434975" cy="481013"/>
            </a:xfrm>
            <a:custGeom>
              <a:avLst/>
              <a:gdLst>
                <a:gd name="T0" fmla="*/ 598 w 1096"/>
                <a:gd name="T1" fmla="*/ 0 h 1212"/>
                <a:gd name="T2" fmla="*/ 723 w 1096"/>
                <a:gd name="T3" fmla="*/ 21 h 1212"/>
                <a:gd name="T4" fmla="*/ 834 w 1096"/>
                <a:gd name="T5" fmla="*/ 65 h 1212"/>
                <a:gd name="T6" fmla="*/ 933 w 1096"/>
                <a:gd name="T7" fmla="*/ 130 h 1212"/>
                <a:gd name="T8" fmla="*/ 1014 w 1096"/>
                <a:gd name="T9" fmla="*/ 212 h 1212"/>
                <a:gd name="T10" fmla="*/ 1075 w 1096"/>
                <a:gd name="T11" fmla="*/ 309 h 1212"/>
                <a:gd name="T12" fmla="*/ 1071 w 1096"/>
                <a:gd name="T13" fmla="*/ 328 h 1212"/>
                <a:gd name="T14" fmla="*/ 1006 w 1096"/>
                <a:gd name="T15" fmla="*/ 271 h 1212"/>
                <a:gd name="T16" fmla="*/ 927 w 1096"/>
                <a:gd name="T17" fmla="*/ 228 h 1212"/>
                <a:gd name="T18" fmla="*/ 837 w 1096"/>
                <a:gd name="T19" fmla="*/ 201 h 1212"/>
                <a:gd name="T20" fmla="*/ 744 w 1096"/>
                <a:gd name="T21" fmla="*/ 190 h 1212"/>
                <a:gd name="T22" fmla="*/ 649 w 1096"/>
                <a:gd name="T23" fmla="*/ 195 h 1212"/>
                <a:gd name="T24" fmla="*/ 561 w 1096"/>
                <a:gd name="T25" fmla="*/ 215 h 1212"/>
                <a:gd name="T26" fmla="*/ 484 w 1096"/>
                <a:gd name="T27" fmla="*/ 252 h 1212"/>
                <a:gd name="T28" fmla="*/ 402 w 1096"/>
                <a:gd name="T29" fmla="*/ 315 h 1212"/>
                <a:gd name="T30" fmla="*/ 340 w 1096"/>
                <a:gd name="T31" fmla="*/ 390 h 1212"/>
                <a:gd name="T32" fmla="*/ 300 w 1096"/>
                <a:gd name="T33" fmla="*/ 474 h 1212"/>
                <a:gd name="T34" fmla="*/ 285 w 1096"/>
                <a:gd name="T35" fmla="*/ 561 h 1212"/>
                <a:gd name="T36" fmla="*/ 296 w 1096"/>
                <a:gd name="T37" fmla="*/ 649 h 1212"/>
                <a:gd name="T38" fmla="*/ 335 w 1096"/>
                <a:gd name="T39" fmla="*/ 737 h 1212"/>
                <a:gd name="T40" fmla="*/ 367 w 1096"/>
                <a:gd name="T41" fmla="*/ 781 h 1212"/>
                <a:gd name="T42" fmla="*/ 383 w 1096"/>
                <a:gd name="T43" fmla="*/ 800 h 1212"/>
                <a:gd name="T44" fmla="*/ 410 w 1096"/>
                <a:gd name="T45" fmla="*/ 834 h 1212"/>
                <a:gd name="T46" fmla="*/ 448 w 1096"/>
                <a:gd name="T47" fmla="*/ 877 h 1212"/>
                <a:gd name="T48" fmla="*/ 490 w 1096"/>
                <a:gd name="T49" fmla="*/ 928 h 1212"/>
                <a:gd name="T50" fmla="*/ 534 w 1096"/>
                <a:gd name="T51" fmla="*/ 982 h 1212"/>
                <a:gd name="T52" fmla="*/ 524 w 1096"/>
                <a:gd name="T53" fmla="*/ 970 h 1212"/>
                <a:gd name="T54" fmla="*/ 552 w 1096"/>
                <a:gd name="T55" fmla="*/ 1004 h 1212"/>
                <a:gd name="T56" fmla="*/ 571 w 1096"/>
                <a:gd name="T57" fmla="*/ 1028 h 1212"/>
                <a:gd name="T58" fmla="*/ 578 w 1096"/>
                <a:gd name="T59" fmla="*/ 1037 h 1212"/>
                <a:gd name="T60" fmla="*/ 599 w 1096"/>
                <a:gd name="T61" fmla="*/ 1079 h 1212"/>
                <a:gd name="T62" fmla="*/ 597 w 1096"/>
                <a:gd name="T63" fmla="*/ 1125 h 1212"/>
                <a:gd name="T64" fmla="*/ 575 w 1096"/>
                <a:gd name="T65" fmla="*/ 1166 h 1212"/>
                <a:gd name="T66" fmla="*/ 536 w 1096"/>
                <a:gd name="T67" fmla="*/ 1199 h 1212"/>
                <a:gd name="T68" fmla="*/ 491 w 1096"/>
                <a:gd name="T69" fmla="*/ 1212 h 1212"/>
                <a:gd name="T70" fmla="*/ 446 w 1096"/>
                <a:gd name="T71" fmla="*/ 1205 h 1212"/>
                <a:gd name="T72" fmla="*/ 409 w 1096"/>
                <a:gd name="T73" fmla="*/ 1178 h 1212"/>
                <a:gd name="T74" fmla="*/ 391 w 1096"/>
                <a:gd name="T75" fmla="*/ 1153 h 1212"/>
                <a:gd name="T76" fmla="*/ 104 w 1096"/>
                <a:gd name="T77" fmla="*/ 803 h 1212"/>
                <a:gd name="T78" fmla="*/ 41 w 1096"/>
                <a:gd name="T79" fmla="*/ 688 h 1212"/>
                <a:gd name="T80" fmla="*/ 7 w 1096"/>
                <a:gd name="T81" fmla="*/ 578 h 1212"/>
                <a:gd name="T82" fmla="*/ 0 w 1096"/>
                <a:gd name="T83" fmla="*/ 475 h 1212"/>
                <a:gd name="T84" fmla="*/ 16 w 1096"/>
                <a:gd name="T85" fmla="*/ 378 h 1212"/>
                <a:gd name="T86" fmla="*/ 52 w 1096"/>
                <a:gd name="T87" fmla="*/ 291 h 1212"/>
                <a:gd name="T88" fmla="*/ 103 w 1096"/>
                <a:gd name="T89" fmla="*/ 212 h 1212"/>
                <a:gd name="T90" fmla="*/ 168 w 1096"/>
                <a:gd name="T91" fmla="*/ 145 h 1212"/>
                <a:gd name="T92" fmla="*/ 240 w 1096"/>
                <a:gd name="T93" fmla="*/ 89 h 1212"/>
                <a:gd name="T94" fmla="*/ 318 w 1096"/>
                <a:gd name="T95" fmla="*/ 48 h 1212"/>
                <a:gd name="T96" fmla="*/ 398 w 1096"/>
                <a:gd name="T97" fmla="*/ 19 h 1212"/>
                <a:gd name="T98" fmla="*/ 534 w 1096"/>
                <a:gd name="T99" fmla="*/ 0 h 1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12">
                  <a:moveTo>
                    <a:pt x="534" y="0"/>
                  </a:moveTo>
                  <a:lnTo>
                    <a:pt x="598" y="0"/>
                  </a:lnTo>
                  <a:lnTo>
                    <a:pt x="662" y="8"/>
                  </a:lnTo>
                  <a:lnTo>
                    <a:pt x="723" y="21"/>
                  </a:lnTo>
                  <a:lnTo>
                    <a:pt x="780" y="40"/>
                  </a:lnTo>
                  <a:lnTo>
                    <a:pt x="834" y="65"/>
                  </a:lnTo>
                  <a:lnTo>
                    <a:pt x="885" y="95"/>
                  </a:lnTo>
                  <a:lnTo>
                    <a:pt x="933" y="130"/>
                  </a:lnTo>
                  <a:lnTo>
                    <a:pt x="976" y="168"/>
                  </a:lnTo>
                  <a:lnTo>
                    <a:pt x="1014" y="212"/>
                  </a:lnTo>
                  <a:lnTo>
                    <a:pt x="1047" y="258"/>
                  </a:lnTo>
                  <a:lnTo>
                    <a:pt x="1075" y="309"/>
                  </a:lnTo>
                  <a:lnTo>
                    <a:pt x="1096" y="363"/>
                  </a:lnTo>
                  <a:lnTo>
                    <a:pt x="1071" y="328"/>
                  </a:lnTo>
                  <a:lnTo>
                    <a:pt x="1041" y="297"/>
                  </a:lnTo>
                  <a:lnTo>
                    <a:pt x="1006" y="271"/>
                  </a:lnTo>
                  <a:lnTo>
                    <a:pt x="968" y="247"/>
                  </a:lnTo>
                  <a:lnTo>
                    <a:pt x="927" y="228"/>
                  </a:lnTo>
                  <a:lnTo>
                    <a:pt x="883" y="212"/>
                  </a:lnTo>
                  <a:lnTo>
                    <a:pt x="837" y="201"/>
                  </a:lnTo>
                  <a:lnTo>
                    <a:pt x="791" y="193"/>
                  </a:lnTo>
                  <a:lnTo>
                    <a:pt x="744" y="190"/>
                  </a:lnTo>
                  <a:lnTo>
                    <a:pt x="696" y="190"/>
                  </a:lnTo>
                  <a:lnTo>
                    <a:pt x="649" y="195"/>
                  </a:lnTo>
                  <a:lnTo>
                    <a:pt x="604" y="203"/>
                  </a:lnTo>
                  <a:lnTo>
                    <a:pt x="561" y="215"/>
                  </a:lnTo>
                  <a:lnTo>
                    <a:pt x="521" y="231"/>
                  </a:lnTo>
                  <a:lnTo>
                    <a:pt x="484" y="252"/>
                  </a:lnTo>
                  <a:lnTo>
                    <a:pt x="440" y="282"/>
                  </a:lnTo>
                  <a:lnTo>
                    <a:pt x="402" y="315"/>
                  </a:lnTo>
                  <a:lnTo>
                    <a:pt x="368" y="352"/>
                  </a:lnTo>
                  <a:lnTo>
                    <a:pt x="340" y="390"/>
                  </a:lnTo>
                  <a:lnTo>
                    <a:pt x="317" y="431"/>
                  </a:lnTo>
                  <a:lnTo>
                    <a:pt x="300" y="474"/>
                  </a:lnTo>
                  <a:lnTo>
                    <a:pt x="290" y="516"/>
                  </a:lnTo>
                  <a:lnTo>
                    <a:pt x="285" y="561"/>
                  </a:lnTo>
                  <a:lnTo>
                    <a:pt x="287" y="604"/>
                  </a:lnTo>
                  <a:lnTo>
                    <a:pt x="296" y="649"/>
                  </a:lnTo>
                  <a:lnTo>
                    <a:pt x="312" y="693"/>
                  </a:lnTo>
                  <a:lnTo>
                    <a:pt x="335" y="737"/>
                  </a:lnTo>
                  <a:lnTo>
                    <a:pt x="366" y="779"/>
                  </a:lnTo>
                  <a:lnTo>
                    <a:pt x="367" y="781"/>
                  </a:lnTo>
                  <a:lnTo>
                    <a:pt x="373" y="788"/>
                  </a:lnTo>
                  <a:lnTo>
                    <a:pt x="383" y="800"/>
                  </a:lnTo>
                  <a:lnTo>
                    <a:pt x="395" y="815"/>
                  </a:lnTo>
                  <a:lnTo>
                    <a:pt x="410" y="834"/>
                  </a:lnTo>
                  <a:lnTo>
                    <a:pt x="428" y="855"/>
                  </a:lnTo>
                  <a:lnTo>
                    <a:pt x="448" y="877"/>
                  </a:lnTo>
                  <a:lnTo>
                    <a:pt x="468" y="902"/>
                  </a:lnTo>
                  <a:lnTo>
                    <a:pt x="490" y="928"/>
                  </a:lnTo>
                  <a:lnTo>
                    <a:pt x="511" y="955"/>
                  </a:lnTo>
                  <a:lnTo>
                    <a:pt x="534" y="982"/>
                  </a:lnTo>
                  <a:lnTo>
                    <a:pt x="556" y="1008"/>
                  </a:lnTo>
                  <a:lnTo>
                    <a:pt x="524" y="970"/>
                  </a:lnTo>
                  <a:lnTo>
                    <a:pt x="538" y="988"/>
                  </a:lnTo>
                  <a:lnTo>
                    <a:pt x="552" y="1004"/>
                  </a:lnTo>
                  <a:lnTo>
                    <a:pt x="563" y="1018"/>
                  </a:lnTo>
                  <a:lnTo>
                    <a:pt x="571" y="1028"/>
                  </a:lnTo>
                  <a:lnTo>
                    <a:pt x="576" y="1034"/>
                  </a:lnTo>
                  <a:lnTo>
                    <a:pt x="578" y="1037"/>
                  </a:lnTo>
                  <a:lnTo>
                    <a:pt x="592" y="1057"/>
                  </a:lnTo>
                  <a:lnTo>
                    <a:pt x="599" y="1079"/>
                  </a:lnTo>
                  <a:lnTo>
                    <a:pt x="601" y="1102"/>
                  </a:lnTo>
                  <a:lnTo>
                    <a:pt x="597" y="1125"/>
                  </a:lnTo>
                  <a:lnTo>
                    <a:pt x="588" y="1146"/>
                  </a:lnTo>
                  <a:lnTo>
                    <a:pt x="575" y="1166"/>
                  </a:lnTo>
                  <a:lnTo>
                    <a:pt x="556" y="1185"/>
                  </a:lnTo>
                  <a:lnTo>
                    <a:pt x="536" y="1199"/>
                  </a:lnTo>
                  <a:lnTo>
                    <a:pt x="514" y="1207"/>
                  </a:lnTo>
                  <a:lnTo>
                    <a:pt x="491" y="1212"/>
                  </a:lnTo>
                  <a:lnTo>
                    <a:pt x="469" y="1211"/>
                  </a:lnTo>
                  <a:lnTo>
                    <a:pt x="446" y="1205"/>
                  </a:lnTo>
                  <a:lnTo>
                    <a:pt x="427" y="1194"/>
                  </a:lnTo>
                  <a:lnTo>
                    <a:pt x="409" y="1178"/>
                  </a:lnTo>
                  <a:lnTo>
                    <a:pt x="352" y="1108"/>
                  </a:lnTo>
                  <a:lnTo>
                    <a:pt x="391" y="1153"/>
                  </a:lnTo>
                  <a:lnTo>
                    <a:pt x="149" y="861"/>
                  </a:lnTo>
                  <a:lnTo>
                    <a:pt x="104" y="803"/>
                  </a:lnTo>
                  <a:lnTo>
                    <a:pt x="68" y="744"/>
                  </a:lnTo>
                  <a:lnTo>
                    <a:pt x="41" y="688"/>
                  </a:lnTo>
                  <a:lnTo>
                    <a:pt x="21" y="632"/>
                  </a:lnTo>
                  <a:lnTo>
                    <a:pt x="7" y="578"/>
                  </a:lnTo>
                  <a:lnTo>
                    <a:pt x="1" y="526"/>
                  </a:lnTo>
                  <a:lnTo>
                    <a:pt x="0" y="475"/>
                  </a:lnTo>
                  <a:lnTo>
                    <a:pt x="6" y="425"/>
                  </a:lnTo>
                  <a:lnTo>
                    <a:pt x="16" y="378"/>
                  </a:lnTo>
                  <a:lnTo>
                    <a:pt x="32" y="333"/>
                  </a:lnTo>
                  <a:lnTo>
                    <a:pt x="52" y="291"/>
                  </a:lnTo>
                  <a:lnTo>
                    <a:pt x="76" y="249"/>
                  </a:lnTo>
                  <a:lnTo>
                    <a:pt x="103" y="212"/>
                  </a:lnTo>
                  <a:lnTo>
                    <a:pt x="134" y="177"/>
                  </a:lnTo>
                  <a:lnTo>
                    <a:pt x="168" y="145"/>
                  </a:lnTo>
                  <a:lnTo>
                    <a:pt x="203" y="115"/>
                  </a:lnTo>
                  <a:lnTo>
                    <a:pt x="240" y="89"/>
                  </a:lnTo>
                  <a:lnTo>
                    <a:pt x="279" y="66"/>
                  </a:lnTo>
                  <a:lnTo>
                    <a:pt x="318" y="48"/>
                  </a:lnTo>
                  <a:lnTo>
                    <a:pt x="358" y="31"/>
                  </a:lnTo>
                  <a:lnTo>
                    <a:pt x="398" y="19"/>
                  </a:lnTo>
                  <a:lnTo>
                    <a:pt x="466" y="6"/>
                  </a:lnTo>
                  <a:lnTo>
                    <a:pt x="534"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5"/>
            <p:cNvSpPr>
              <a:spLocks noEditPoints="1"/>
            </p:cNvSpPr>
            <p:nvPr userDrawn="1"/>
          </p:nvSpPr>
          <p:spPr bwMode="auto">
            <a:xfrm>
              <a:off x="8618538" y="5702300"/>
              <a:ext cx="52388" cy="50800"/>
            </a:xfrm>
            <a:custGeom>
              <a:avLst/>
              <a:gdLst>
                <a:gd name="T0" fmla="*/ 51 w 131"/>
                <a:gd name="T1" fmla="*/ 60 h 130"/>
                <a:gd name="T2" fmla="*/ 68 w 131"/>
                <a:gd name="T3" fmla="*/ 60 h 130"/>
                <a:gd name="T4" fmla="*/ 76 w 131"/>
                <a:gd name="T5" fmla="*/ 59 h 130"/>
                <a:gd name="T6" fmla="*/ 81 w 131"/>
                <a:gd name="T7" fmla="*/ 55 h 130"/>
                <a:gd name="T8" fmla="*/ 83 w 131"/>
                <a:gd name="T9" fmla="*/ 49 h 130"/>
                <a:gd name="T10" fmla="*/ 81 w 131"/>
                <a:gd name="T11" fmla="*/ 43 h 130"/>
                <a:gd name="T12" fmla="*/ 76 w 131"/>
                <a:gd name="T13" fmla="*/ 39 h 130"/>
                <a:gd name="T14" fmla="*/ 70 w 131"/>
                <a:gd name="T15" fmla="*/ 38 h 130"/>
                <a:gd name="T16" fmla="*/ 51 w 131"/>
                <a:gd name="T17" fmla="*/ 38 h 130"/>
                <a:gd name="T18" fmla="*/ 68 w 131"/>
                <a:gd name="T19" fmla="*/ 28 h 130"/>
                <a:gd name="T20" fmla="*/ 88 w 131"/>
                <a:gd name="T21" fmla="*/ 33 h 130"/>
                <a:gd name="T22" fmla="*/ 95 w 131"/>
                <a:gd name="T23" fmla="*/ 49 h 130"/>
                <a:gd name="T24" fmla="*/ 90 w 131"/>
                <a:gd name="T25" fmla="*/ 64 h 130"/>
                <a:gd name="T26" fmla="*/ 76 w 131"/>
                <a:gd name="T27" fmla="*/ 69 h 130"/>
                <a:gd name="T28" fmla="*/ 83 w 131"/>
                <a:gd name="T29" fmla="*/ 103 h 130"/>
                <a:gd name="T30" fmla="*/ 51 w 131"/>
                <a:gd name="T31" fmla="*/ 70 h 130"/>
                <a:gd name="T32" fmla="*/ 40 w 131"/>
                <a:gd name="T33" fmla="*/ 103 h 130"/>
                <a:gd name="T34" fmla="*/ 65 w 131"/>
                <a:gd name="T35" fmla="*/ 12 h 130"/>
                <a:gd name="T36" fmla="*/ 34 w 131"/>
                <a:gd name="T37" fmla="*/ 22 h 130"/>
                <a:gd name="T38" fmla="*/ 15 w 131"/>
                <a:gd name="T39" fmla="*/ 48 h 130"/>
                <a:gd name="T40" fmla="*/ 15 w 131"/>
                <a:gd name="T41" fmla="*/ 83 h 130"/>
                <a:gd name="T42" fmla="*/ 34 w 131"/>
                <a:gd name="T43" fmla="*/ 109 h 130"/>
                <a:gd name="T44" fmla="*/ 65 w 131"/>
                <a:gd name="T45" fmla="*/ 119 h 130"/>
                <a:gd name="T46" fmla="*/ 96 w 131"/>
                <a:gd name="T47" fmla="*/ 109 h 130"/>
                <a:gd name="T48" fmla="*/ 114 w 131"/>
                <a:gd name="T49" fmla="*/ 83 h 130"/>
                <a:gd name="T50" fmla="*/ 114 w 131"/>
                <a:gd name="T51" fmla="*/ 48 h 130"/>
                <a:gd name="T52" fmla="*/ 96 w 131"/>
                <a:gd name="T53" fmla="*/ 22 h 130"/>
                <a:gd name="T54" fmla="*/ 65 w 131"/>
                <a:gd name="T55" fmla="*/ 12 h 130"/>
                <a:gd name="T56" fmla="*/ 86 w 131"/>
                <a:gd name="T57" fmla="*/ 4 h 130"/>
                <a:gd name="T58" fmla="*/ 117 w 131"/>
                <a:gd name="T59" fmla="*/ 27 h 130"/>
                <a:gd name="T60" fmla="*/ 131 w 131"/>
                <a:gd name="T61" fmla="*/ 65 h 130"/>
                <a:gd name="T62" fmla="*/ 117 w 131"/>
                <a:gd name="T63" fmla="*/ 104 h 130"/>
                <a:gd name="T64" fmla="*/ 86 w 131"/>
                <a:gd name="T65" fmla="*/ 126 h 130"/>
                <a:gd name="T66" fmla="*/ 45 w 131"/>
                <a:gd name="T67" fmla="*/ 126 h 130"/>
                <a:gd name="T68" fmla="*/ 12 w 131"/>
                <a:gd name="T69" fmla="*/ 104 h 130"/>
                <a:gd name="T70" fmla="*/ 0 w 131"/>
                <a:gd name="T71" fmla="*/ 65 h 130"/>
                <a:gd name="T72" fmla="*/ 12 w 131"/>
                <a:gd name="T73" fmla="*/ 27 h 130"/>
                <a:gd name="T74" fmla="*/ 45 w 131"/>
                <a:gd name="T75" fmla="*/ 4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1" h="130">
                  <a:moveTo>
                    <a:pt x="51" y="38"/>
                  </a:moveTo>
                  <a:lnTo>
                    <a:pt x="51" y="60"/>
                  </a:lnTo>
                  <a:lnTo>
                    <a:pt x="65" y="60"/>
                  </a:lnTo>
                  <a:lnTo>
                    <a:pt x="68" y="60"/>
                  </a:lnTo>
                  <a:lnTo>
                    <a:pt x="72" y="60"/>
                  </a:lnTo>
                  <a:lnTo>
                    <a:pt x="76" y="59"/>
                  </a:lnTo>
                  <a:lnTo>
                    <a:pt x="78" y="58"/>
                  </a:lnTo>
                  <a:lnTo>
                    <a:pt x="81" y="55"/>
                  </a:lnTo>
                  <a:lnTo>
                    <a:pt x="82" y="53"/>
                  </a:lnTo>
                  <a:lnTo>
                    <a:pt x="83" y="49"/>
                  </a:lnTo>
                  <a:lnTo>
                    <a:pt x="82" y="45"/>
                  </a:lnTo>
                  <a:lnTo>
                    <a:pt x="81" y="43"/>
                  </a:lnTo>
                  <a:lnTo>
                    <a:pt x="78" y="40"/>
                  </a:lnTo>
                  <a:lnTo>
                    <a:pt x="76" y="39"/>
                  </a:lnTo>
                  <a:lnTo>
                    <a:pt x="73" y="38"/>
                  </a:lnTo>
                  <a:lnTo>
                    <a:pt x="70" y="38"/>
                  </a:lnTo>
                  <a:lnTo>
                    <a:pt x="67" y="38"/>
                  </a:lnTo>
                  <a:lnTo>
                    <a:pt x="51" y="38"/>
                  </a:lnTo>
                  <a:close/>
                  <a:moveTo>
                    <a:pt x="40" y="28"/>
                  </a:moveTo>
                  <a:lnTo>
                    <a:pt x="68" y="28"/>
                  </a:lnTo>
                  <a:lnTo>
                    <a:pt x="80" y="29"/>
                  </a:lnTo>
                  <a:lnTo>
                    <a:pt x="88" y="33"/>
                  </a:lnTo>
                  <a:lnTo>
                    <a:pt x="93" y="39"/>
                  </a:lnTo>
                  <a:lnTo>
                    <a:pt x="95" y="49"/>
                  </a:lnTo>
                  <a:lnTo>
                    <a:pt x="93" y="58"/>
                  </a:lnTo>
                  <a:lnTo>
                    <a:pt x="90" y="64"/>
                  </a:lnTo>
                  <a:lnTo>
                    <a:pt x="83" y="68"/>
                  </a:lnTo>
                  <a:lnTo>
                    <a:pt x="76" y="69"/>
                  </a:lnTo>
                  <a:lnTo>
                    <a:pt x="97" y="103"/>
                  </a:lnTo>
                  <a:lnTo>
                    <a:pt x="83" y="103"/>
                  </a:lnTo>
                  <a:lnTo>
                    <a:pt x="65" y="70"/>
                  </a:lnTo>
                  <a:lnTo>
                    <a:pt x="51" y="70"/>
                  </a:lnTo>
                  <a:lnTo>
                    <a:pt x="51" y="103"/>
                  </a:lnTo>
                  <a:lnTo>
                    <a:pt x="40" y="103"/>
                  </a:lnTo>
                  <a:lnTo>
                    <a:pt x="40" y="28"/>
                  </a:lnTo>
                  <a:close/>
                  <a:moveTo>
                    <a:pt x="65" y="12"/>
                  </a:moveTo>
                  <a:lnTo>
                    <a:pt x="49" y="14"/>
                  </a:lnTo>
                  <a:lnTo>
                    <a:pt x="34" y="22"/>
                  </a:lnTo>
                  <a:lnTo>
                    <a:pt x="22" y="33"/>
                  </a:lnTo>
                  <a:lnTo>
                    <a:pt x="15" y="48"/>
                  </a:lnTo>
                  <a:lnTo>
                    <a:pt x="12" y="65"/>
                  </a:lnTo>
                  <a:lnTo>
                    <a:pt x="15" y="83"/>
                  </a:lnTo>
                  <a:lnTo>
                    <a:pt x="22" y="98"/>
                  </a:lnTo>
                  <a:lnTo>
                    <a:pt x="34" y="109"/>
                  </a:lnTo>
                  <a:lnTo>
                    <a:pt x="49" y="116"/>
                  </a:lnTo>
                  <a:lnTo>
                    <a:pt x="65" y="119"/>
                  </a:lnTo>
                  <a:lnTo>
                    <a:pt x="82" y="116"/>
                  </a:lnTo>
                  <a:lnTo>
                    <a:pt x="96" y="109"/>
                  </a:lnTo>
                  <a:lnTo>
                    <a:pt x="107" y="98"/>
                  </a:lnTo>
                  <a:lnTo>
                    <a:pt x="114" y="83"/>
                  </a:lnTo>
                  <a:lnTo>
                    <a:pt x="117" y="65"/>
                  </a:lnTo>
                  <a:lnTo>
                    <a:pt x="114" y="48"/>
                  </a:lnTo>
                  <a:lnTo>
                    <a:pt x="107" y="33"/>
                  </a:lnTo>
                  <a:lnTo>
                    <a:pt x="96" y="22"/>
                  </a:lnTo>
                  <a:lnTo>
                    <a:pt x="82" y="14"/>
                  </a:lnTo>
                  <a:lnTo>
                    <a:pt x="65" y="12"/>
                  </a:lnTo>
                  <a:close/>
                  <a:moveTo>
                    <a:pt x="65" y="0"/>
                  </a:moveTo>
                  <a:lnTo>
                    <a:pt x="86" y="4"/>
                  </a:lnTo>
                  <a:lnTo>
                    <a:pt x="103" y="13"/>
                  </a:lnTo>
                  <a:lnTo>
                    <a:pt x="117" y="27"/>
                  </a:lnTo>
                  <a:lnTo>
                    <a:pt x="127" y="44"/>
                  </a:lnTo>
                  <a:lnTo>
                    <a:pt x="131" y="65"/>
                  </a:lnTo>
                  <a:lnTo>
                    <a:pt x="127" y="86"/>
                  </a:lnTo>
                  <a:lnTo>
                    <a:pt x="117" y="104"/>
                  </a:lnTo>
                  <a:lnTo>
                    <a:pt x="103" y="118"/>
                  </a:lnTo>
                  <a:lnTo>
                    <a:pt x="86" y="126"/>
                  </a:lnTo>
                  <a:lnTo>
                    <a:pt x="65" y="130"/>
                  </a:lnTo>
                  <a:lnTo>
                    <a:pt x="45" y="126"/>
                  </a:lnTo>
                  <a:lnTo>
                    <a:pt x="27" y="118"/>
                  </a:lnTo>
                  <a:lnTo>
                    <a:pt x="12" y="104"/>
                  </a:lnTo>
                  <a:lnTo>
                    <a:pt x="2" y="86"/>
                  </a:lnTo>
                  <a:lnTo>
                    <a:pt x="0" y="65"/>
                  </a:lnTo>
                  <a:lnTo>
                    <a:pt x="2" y="44"/>
                  </a:lnTo>
                  <a:lnTo>
                    <a:pt x="12" y="27"/>
                  </a:lnTo>
                  <a:lnTo>
                    <a:pt x="27" y="13"/>
                  </a:lnTo>
                  <a:lnTo>
                    <a:pt x="45" y="4"/>
                  </a:lnTo>
                  <a:lnTo>
                    <a:pt x="6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6"/>
            <p:cNvSpPr>
              <a:spLocks noEditPoints="1"/>
            </p:cNvSpPr>
            <p:nvPr userDrawn="1"/>
          </p:nvSpPr>
          <p:spPr bwMode="auto">
            <a:xfrm>
              <a:off x="8578850" y="5375275"/>
              <a:ext cx="52388" cy="50800"/>
            </a:xfrm>
            <a:custGeom>
              <a:avLst/>
              <a:gdLst>
                <a:gd name="T0" fmla="*/ 52 w 130"/>
                <a:gd name="T1" fmla="*/ 60 h 129"/>
                <a:gd name="T2" fmla="*/ 69 w 130"/>
                <a:gd name="T3" fmla="*/ 60 h 129"/>
                <a:gd name="T4" fmla="*/ 77 w 130"/>
                <a:gd name="T5" fmla="*/ 59 h 129"/>
                <a:gd name="T6" fmla="*/ 82 w 130"/>
                <a:gd name="T7" fmla="*/ 55 h 129"/>
                <a:gd name="T8" fmla="*/ 83 w 130"/>
                <a:gd name="T9" fmla="*/ 48 h 129"/>
                <a:gd name="T10" fmla="*/ 82 w 130"/>
                <a:gd name="T11" fmla="*/ 42 h 129"/>
                <a:gd name="T12" fmla="*/ 77 w 130"/>
                <a:gd name="T13" fmla="*/ 38 h 129"/>
                <a:gd name="T14" fmla="*/ 70 w 130"/>
                <a:gd name="T15" fmla="*/ 37 h 129"/>
                <a:gd name="T16" fmla="*/ 52 w 130"/>
                <a:gd name="T17" fmla="*/ 37 h 129"/>
                <a:gd name="T18" fmla="*/ 69 w 130"/>
                <a:gd name="T19" fmla="*/ 28 h 129"/>
                <a:gd name="T20" fmla="*/ 89 w 130"/>
                <a:gd name="T21" fmla="*/ 33 h 129"/>
                <a:gd name="T22" fmla="*/ 95 w 130"/>
                <a:gd name="T23" fmla="*/ 49 h 129"/>
                <a:gd name="T24" fmla="*/ 89 w 130"/>
                <a:gd name="T25" fmla="*/ 63 h 129"/>
                <a:gd name="T26" fmla="*/ 75 w 130"/>
                <a:gd name="T27" fmla="*/ 69 h 129"/>
                <a:gd name="T28" fmla="*/ 84 w 130"/>
                <a:gd name="T29" fmla="*/ 101 h 129"/>
                <a:gd name="T30" fmla="*/ 52 w 130"/>
                <a:gd name="T31" fmla="*/ 69 h 129"/>
                <a:gd name="T32" fmla="*/ 41 w 130"/>
                <a:gd name="T33" fmla="*/ 101 h 129"/>
                <a:gd name="T34" fmla="*/ 65 w 130"/>
                <a:gd name="T35" fmla="*/ 10 h 129"/>
                <a:gd name="T36" fmla="*/ 34 w 130"/>
                <a:gd name="T37" fmla="*/ 20 h 129"/>
                <a:gd name="T38" fmla="*/ 16 w 130"/>
                <a:gd name="T39" fmla="*/ 47 h 129"/>
                <a:gd name="T40" fmla="*/ 16 w 130"/>
                <a:gd name="T41" fmla="*/ 81 h 129"/>
                <a:gd name="T42" fmla="*/ 34 w 130"/>
                <a:gd name="T43" fmla="*/ 108 h 129"/>
                <a:gd name="T44" fmla="*/ 65 w 130"/>
                <a:gd name="T45" fmla="*/ 119 h 129"/>
                <a:gd name="T46" fmla="*/ 97 w 130"/>
                <a:gd name="T47" fmla="*/ 108 h 129"/>
                <a:gd name="T48" fmla="*/ 115 w 130"/>
                <a:gd name="T49" fmla="*/ 81 h 129"/>
                <a:gd name="T50" fmla="*/ 115 w 130"/>
                <a:gd name="T51" fmla="*/ 47 h 129"/>
                <a:gd name="T52" fmla="*/ 97 w 130"/>
                <a:gd name="T53" fmla="*/ 20 h 129"/>
                <a:gd name="T54" fmla="*/ 65 w 130"/>
                <a:gd name="T55" fmla="*/ 10 h 129"/>
                <a:gd name="T56" fmla="*/ 85 w 130"/>
                <a:gd name="T57" fmla="*/ 3 h 129"/>
                <a:gd name="T58" fmla="*/ 118 w 130"/>
                <a:gd name="T59" fmla="*/ 25 h 129"/>
                <a:gd name="T60" fmla="*/ 130 w 130"/>
                <a:gd name="T61" fmla="*/ 64 h 129"/>
                <a:gd name="T62" fmla="*/ 118 w 130"/>
                <a:gd name="T63" fmla="*/ 103 h 129"/>
                <a:gd name="T64" fmla="*/ 85 w 130"/>
                <a:gd name="T65" fmla="*/ 126 h 129"/>
                <a:gd name="T66" fmla="*/ 46 w 130"/>
                <a:gd name="T67" fmla="*/ 126 h 129"/>
                <a:gd name="T68" fmla="*/ 13 w 130"/>
                <a:gd name="T69" fmla="*/ 103 h 129"/>
                <a:gd name="T70" fmla="*/ 0 w 130"/>
                <a:gd name="T71" fmla="*/ 64 h 129"/>
                <a:gd name="T72" fmla="*/ 13 w 130"/>
                <a:gd name="T73" fmla="*/ 25 h 129"/>
                <a:gd name="T74" fmla="*/ 46 w 130"/>
                <a:gd name="T75" fmla="*/ 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9">
                  <a:moveTo>
                    <a:pt x="52" y="37"/>
                  </a:moveTo>
                  <a:lnTo>
                    <a:pt x="52" y="60"/>
                  </a:lnTo>
                  <a:lnTo>
                    <a:pt x="65" y="60"/>
                  </a:lnTo>
                  <a:lnTo>
                    <a:pt x="69" y="60"/>
                  </a:lnTo>
                  <a:lnTo>
                    <a:pt x="73" y="59"/>
                  </a:lnTo>
                  <a:lnTo>
                    <a:pt x="77" y="59"/>
                  </a:lnTo>
                  <a:lnTo>
                    <a:pt x="79" y="58"/>
                  </a:lnTo>
                  <a:lnTo>
                    <a:pt x="82" y="55"/>
                  </a:lnTo>
                  <a:lnTo>
                    <a:pt x="83" y="51"/>
                  </a:lnTo>
                  <a:lnTo>
                    <a:pt x="83" y="48"/>
                  </a:lnTo>
                  <a:lnTo>
                    <a:pt x="83" y="44"/>
                  </a:lnTo>
                  <a:lnTo>
                    <a:pt x="82" y="42"/>
                  </a:lnTo>
                  <a:lnTo>
                    <a:pt x="79" y="39"/>
                  </a:lnTo>
                  <a:lnTo>
                    <a:pt x="77" y="38"/>
                  </a:lnTo>
                  <a:lnTo>
                    <a:pt x="74" y="38"/>
                  </a:lnTo>
                  <a:lnTo>
                    <a:pt x="70" y="37"/>
                  </a:lnTo>
                  <a:lnTo>
                    <a:pt x="67" y="37"/>
                  </a:lnTo>
                  <a:lnTo>
                    <a:pt x="52" y="37"/>
                  </a:lnTo>
                  <a:close/>
                  <a:moveTo>
                    <a:pt x="41" y="28"/>
                  </a:moveTo>
                  <a:lnTo>
                    <a:pt x="69" y="28"/>
                  </a:lnTo>
                  <a:lnTo>
                    <a:pt x="80" y="29"/>
                  </a:lnTo>
                  <a:lnTo>
                    <a:pt x="89" y="33"/>
                  </a:lnTo>
                  <a:lnTo>
                    <a:pt x="94" y="39"/>
                  </a:lnTo>
                  <a:lnTo>
                    <a:pt x="95" y="49"/>
                  </a:lnTo>
                  <a:lnTo>
                    <a:pt x="94" y="56"/>
                  </a:lnTo>
                  <a:lnTo>
                    <a:pt x="89" y="63"/>
                  </a:lnTo>
                  <a:lnTo>
                    <a:pt x="83" y="66"/>
                  </a:lnTo>
                  <a:lnTo>
                    <a:pt x="75" y="69"/>
                  </a:lnTo>
                  <a:lnTo>
                    <a:pt x="97" y="101"/>
                  </a:lnTo>
                  <a:lnTo>
                    <a:pt x="84" y="101"/>
                  </a:lnTo>
                  <a:lnTo>
                    <a:pt x="64" y="69"/>
                  </a:lnTo>
                  <a:lnTo>
                    <a:pt x="52" y="69"/>
                  </a:lnTo>
                  <a:lnTo>
                    <a:pt x="52" y="101"/>
                  </a:lnTo>
                  <a:lnTo>
                    <a:pt x="41" y="101"/>
                  </a:lnTo>
                  <a:lnTo>
                    <a:pt x="41" y="28"/>
                  </a:lnTo>
                  <a:close/>
                  <a:moveTo>
                    <a:pt x="65" y="10"/>
                  </a:moveTo>
                  <a:lnTo>
                    <a:pt x="48" y="13"/>
                  </a:lnTo>
                  <a:lnTo>
                    <a:pt x="34" y="20"/>
                  </a:lnTo>
                  <a:lnTo>
                    <a:pt x="23" y="33"/>
                  </a:lnTo>
                  <a:lnTo>
                    <a:pt x="16" y="47"/>
                  </a:lnTo>
                  <a:lnTo>
                    <a:pt x="13" y="64"/>
                  </a:lnTo>
                  <a:lnTo>
                    <a:pt x="16" y="81"/>
                  </a:lnTo>
                  <a:lnTo>
                    <a:pt x="23" y="96"/>
                  </a:lnTo>
                  <a:lnTo>
                    <a:pt x="34" y="108"/>
                  </a:lnTo>
                  <a:lnTo>
                    <a:pt x="48" y="115"/>
                  </a:lnTo>
                  <a:lnTo>
                    <a:pt x="65" y="119"/>
                  </a:lnTo>
                  <a:lnTo>
                    <a:pt x="82" y="115"/>
                  </a:lnTo>
                  <a:lnTo>
                    <a:pt x="97" y="108"/>
                  </a:lnTo>
                  <a:lnTo>
                    <a:pt x="108" y="96"/>
                  </a:lnTo>
                  <a:lnTo>
                    <a:pt x="115" y="81"/>
                  </a:lnTo>
                  <a:lnTo>
                    <a:pt x="118" y="64"/>
                  </a:lnTo>
                  <a:lnTo>
                    <a:pt x="115" y="47"/>
                  </a:lnTo>
                  <a:lnTo>
                    <a:pt x="108" y="33"/>
                  </a:lnTo>
                  <a:lnTo>
                    <a:pt x="97" y="20"/>
                  </a:lnTo>
                  <a:lnTo>
                    <a:pt x="82" y="13"/>
                  </a:lnTo>
                  <a:lnTo>
                    <a:pt x="65" y="10"/>
                  </a:lnTo>
                  <a:close/>
                  <a:moveTo>
                    <a:pt x="65" y="0"/>
                  </a:moveTo>
                  <a:lnTo>
                    <a:pt x="85" y="3"/>
                  </a:lnTo>
                  <a:lnTo>
                    <a:pt x="104" y="12"/>
                  </a:lnTo>
                  <a:lnTo>
                    <a:pt x="118" y="25"/>
                  </a:lnTo>
                  <a:lnTo>
                    <a:pt x="128" y="44"/>
                  </a:lnTo>
                  <a:lnTo>
                    <a:pt x="130" y="64"/>
                  </a:lnTo>
                  <a:lnTo>
                    <a:pt x="128" y="85"/>
                  </a:lnTo>
                  <a:lnTo>
                    <a:pt x="118" y="103"/>
                  </a:lnTo>
                  <a:lnTo>
                    <a:pt x="104" y="116"/>
                  </a:lnTo>
                  <a:lnTo>
                    <a:pt x="85" y="126"/>
                  </a:lnTo>
                  <a:lnTo>
                    <a:pt x="65" y="129"/>
                  </a:lnTo>
                  <a:lnTo>
                    <a:pt x="46" y="126"/>
                  </a:lnTo>
                  <a:lnTo>
                    <a:pt x="27" y="116"/>
                  </a:lnTo>
                  <a:lnTo>
                    <a:pt x="13" y="103"/>
                  </a:lnTo>
                  <a:lnTo>
                    <a:pt x="3" y="85"/>
                  </a:lnTo>
                  <a:lnTo>
                    <a:pt x="0" y="64"/>
                  </a:lnTo>
                  <a:lnTo>
                    <a:pt x="3" y="44"/>
                  </a:lnTo>
                  <a:lnTo>
                    <a:pt x="13" y="25"/>
                  </a:lnTo>
                  <a:lnTo>
                    <a:pt x="27" y="12"/>
                  </a:lnTo>
                  <a:lnTo>
                    <a:pt x="46" y="3"/>
                  </a:lnTo>
                  <a:lnTo>
                    <a:pt x="65"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7"/>
            <p:cNvSpPr>
              <a:spLocks noEditPoints="1"/>
            </p:cNvSpPr>
            <p:nvPr userDrawn="1"/>
          </p:nvSpPr>
          <p:spPr bwMode="auto">
            <a:xfrm>
              <a:off x="7494588" y="5375275"/>
              <a:ext cx="52388" cy="50800"/>
            </a:xfrm>
            <a:custGeom>
              <a:avLst/>
              <a:gdLst>
                <a:gd name="T0" fmla="*/ 52 w 131"/>
                <a:gd name="T1" fmla="*/ 60 h 129"/>
                <a:gd name="T2" fmla="*/ 70 w 131"/>
                <a:gd name="T3" fmla="*/ 60 h 129"/>
                <a:gd name="T4" fmla="*/ 76 w 131"/>
                <a:gd name="T5" fmla="*/ 59 h 129"/>
                <a:gd name="T6" fmla="*/ 81 w 131"/>
                <a:gd name="T7" fmla="*/ 55 h 129"/>
                <a:gd name="T8" fmla="*/ 84 w 131"/>
                <a:gd name="T9" fmla="*/ 48 h 129"/>
                <a:gd name="T10" fmla="*/ 81 w 131"/>
                <a:gd name="T11" fmla="*/ 42 h 129"/>
                <a:gd name="T12" fmla="*/ 77 w 131"/>
                <a:gd name="T13" fmla="*/ 38 h 129"/>
                <a:gd name="T14" fmla="*/ 71 w 131"/>
                <a:gd name="T15" fmla="*/ 37 h 129"/>
                <a:gd name="T16" fmla="*/ 52 w 131"/>
                <a:gd name="T17" fmla="*/ 37 h 129"/>
                <a:gd name="T18" fmla="*/ 69 w 131"/>
                <a:gd name="T19" fmla="*/ 28 h 129"/>
                <a:gd name="T20" fmla="*/ 89 w 131"/>
                <a:gd name="T21" fmla="*/ 33 h 129"/>
                <a:gd name="T22" fmla="*/ 95 w 131"/>
                <a:gd name="T23" fmla="*/ 49 h 129"/>
                <a:gd name="T24" fmla="*/ 90 w 131"/>
                <a:gd name="T25" fmla="*/ 63 h 129"/>
                <a:gd name="T26" fmla="*/ 76 w 131"/>
                <a:gd name="T27" fmla="*/ 69 h 129"/>
                <a:gd name="T28" fmla="*/ 85 w 131"/>
                <a:gd name="T29" fmla="*/ 101 h 129"/>
                <a:gd name="T30" fmla="*/ 52 w 131"/>
                <a:gd name="T31" fmla="*/ 69 h 129"/>
                <a:gd name="T32" fmla="*/ 41 w 131"/>
                <a:gd name="T33" fmla="*/ 101 h 129"/>
                <a:gd name="T34" fmla="*/ 66 w 131"/>
                <a:gd name="T35" fmla="*/ 10 h 129"/>
                <a:gd name="T36" fmla="*/ 34 w 131"/>
                <a:gd name="T37" fmla="*/ 20 h 129"/>
                <a:gd name="T38" fmla="*/ 15 w 131"/>
                <a:gd name="T39" fmla="*/ 47 h 129"/>
                <a:gd name="T40" fmla="*/ 15 w 131"/>
                <a:gd name="T41" fmla="*/ 81 h 129"/>
                <a:gd name="T42" fmla="*/ 34 w 131"/>
                <a:gd name="T43" fmla="*/ 108 h 129"/>
                <a:gd name="T44" fmla="*/ 66 w 131"/>
                <a:gd name="T45" fmla="*/ 119 h 129"/>
                <a:gd name="T46" fmla="*/ 96 w 131"/>
                <a:gd name="T47" fmla="*/ 108 h 129"/>
                <a:gd name="T48" fmla="*/ 115 w 131"/>
                <a:gd name="T49" fmla="*/ 81 h 129"/>
                <a:gd name="T50" fmla="*/ 115 w 131"/>
                <a:gd name="T51" fmla="*/ 47 h 129"/>
                <a:gd name="T52" fmla="*/ 96 w 131"/>
                <a:gd name="T53" fmla="*/ 20 h 129"/>
                <a:gd name="T54" fmla="*/ 66 w 131"/>
                <a:gd name="T55" fmla="*/ 10 h 129"/>
                <a:gd name="T56" fmla="*/ 86 w 131"/>
                <a:gd name="T57" fmla="*/ 3 h 129"/>
                <a:gd name="T58" fmla="*/ 118 w 131"/>
                <a:gd name="T59" fmla="*/ 25 h 129"/>
                <a:gd name="T60" fmla="*/ 131 w 131"/>
                <a:gd name="T61" fmla="*/ 64 h 129"/>
                <a:gd name="T62" fmla="*/ 118 w 131"/>
                <a:gd name="T63" fmla="*/ 103 h 129"/>
                <a:gd name="T64" fmla="*/ 86 w 131"/>
                <a:gd name="T65" fmla="*/ 126 h 129"/>
                <a:gd name="T66" fmla="*/ 45 w 131"/>
                <a:gd name="T67" fmla="*/ 126 h 129"/>
                <a:gd name="T68" fmla="*/ 13 w 131"/>
                <a:gd name="T69" fmla="*/ 103 h 129"/>
                <a:gd name="T70" fmla="*/ 0 w 131"/>
                <a:gd name="T71" fmla="*/ 64 h 129"/>
                <a:gd name="T72" fmla="*/ 13 w 131"/>
                <a:gd name="T73" fmla="*/ 25 h 129"/>
                <a:gd name="T74" fmla="*/ 45 w 131"/>
                <a:gd name="T75" fmla="*/ 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1" h="129">
                  <a:moveTo>
                    <a:pt x="52" y="37"/>
                  </a:moveTo>
                  <a:lnTo>
                    <a:pt x="52" y="60"/>
                  </a:lnTo>
                  <a:lnTo>
                    <a:pt x="65" y="60"/>
                  </a:lnTo>
                  <a:lnTo>
                    <a:pt x="70" y="60"/>
                  </a:lnTo>
                  <a:lnTo>
                    <a:pt x="74" y="59"/>
                  </a:lnTo>
                  <a:lnTo>
                    <a:pt x="76" y="59"/>
                  </a:lnTo>
                  <a:lnTo>
                    <a:pt x="80" y="58"/>
                  </a:lnTo>
                  <a:lnTo>
                    <a:pt x="81" y="55"/>
                  </a:lnTo>
                  <a:lnTo>
                    <a:pt x="82" y="51"/>
                  </a:lnTo>
                  <a:lnTo>
                    <a:pt x="84" y="48"/>
                  </a:lnTo>
                  <a:lnTo>
                    <a:pt x="82" y="44"/>
                  </a:lnTo>
                  <a:lnTo>
                    <a:pt x="81" y="42"/>
                  </a:lnTo>
                  <a:lnTo>
                    <a:pt x="80" y="39"/>
                  </a:lnTo>
                  <a:lnTo>
                    <a:pt x="77" y="38"/>
                  </a:lnTo>
                  <a:lnTo>
                    <a:pt x="74" y="38"/>
                  </a:lnTo>
                  <a:lnTo>
                    <a:pt x="71" y="37"/>
                  </a:lnTo>
                  <a:lnTo>
                    <a:pt x="67" y="37"/>
                  </a:lnTo>
                  <a:lnTo>
                    <a:pt x="52" y="37"/>
                  </a:lnTo>
                  <a:close/>
                  <a:moveTo>
                    <a:pt x="41" y="28"/>
                  </a:moveTo>
                  <a:lnTo>
                    <a:pt x="69" y="28"/>
                  </a:lnTo>
                  <a:lnTo>
                    <a:pt x="80" y="29"/>
                  </a:lnTo>
                  <a:lnTo>
                    <a:pt x="89" y="33"/>
                  </a:lnTo>
                  <a:lnTo>
                    <a:pt x="94" y="39"/>
                  </a:lnTo>
                  <a:lnTo>
                    <a:pt x="95" y="49"/>
                  </a:lnTo>
                  <a:lnTo>
                    <a:pt x="94" y="56"/>
                  </a:lnTo>
                  <a:lnTo>
                    <a:pt x="90" y="63"/>
                  </a:lnTo>
                  <a:lnTo>
                    <a:pt x="84" y="66"/>
                  </a:lnTo>
                  <a:lnTo>
                    <a:pt x="76" y="69"/>
                  </a:lnTo>
                  <a:lnTo>
                    <a:pt x="97" y="101"/>
                  </a:lnTo>
                  <a:lnTo>
                    <a:pt x="85" y="101"/>
                  </a:lnTo>
                  <a:lnTo>
                    <a:pt x="65" y="69"/>
                  </a:lnTo>
                  <a:lnTo>
                    <a:pt x="52" y="69"/>
                  </a:lnTo>
                  <a:lnTo>
                    <a:pt x="52" y="101"/>
                  </a:lnTo>
                  <a:lnTo>
                    <a:pt x="41" y="101"/>
                  </a:lnTo>
                  <a:lnTo>
                    <a:pt x="41" y="28"/>
                  </a:lnTo>
                  <a:close/>
                  <a:moveTo>
                    <a:pt x="66" y="10"/>
                  </a:moveTo>
                  <a:lnTo>
                    <a:pt x="49" y="13"/>
                  </a:lnTo>
                  <a:lnTo>
                    <a:pt x="34" y="20"/>
                  </a:lnTo>
                  <a:lnTo>
                    <a:pt x="23" y="33"/>
                  </a:lnTo>
                  <a:lnTo>
                    <a:pt x="15" y="47"/>
                  </a:lnTo>
                  <a:lnTo>
                    <a:pt x="13" y="64"/>
                  </a:lnTo>
                  <a:lnTo>
                    <a:pt x="15" y="81"/>
                  </a:lnTo>
                  <a:lnTo>
                    <a:pt x="23" y="96"/>
                  </a:lnTo>
                  <a:lnTo>
                    <a:pt x="34" y="108"/>
                  </a:lnTo>
                  <a:lnTo>
                    <a:pt x="49" y="115"/>
                  </a:lnTo>
                  <a:lnTo>
                    <a:pt x="66" y="119"/>
                  </a:lnTo>
                  <a:lnTo>
                    <a:pt x="82" y="115"/>
                  </a:lnTo>
                  <a:lnTo>
                    <a:pt x="96" y="108"/>
                  </a:lnTo>
                  <a:lnTo>
                    <a:pt x="107" y="96"/>
                  </a:lnTo>
                  <a:lnTo>
                    <a:pt x="115" y="81"/>
                  </a:lnTo>
                  <a:lnTo>
                    <a:pt x="117" y="64"/>
                  </a:lnTo>
                  <a:lnTo>
                    <a:pt x="115" y="47"/>
                  </a:lnTo>
                  <a:lnTo>
                    <a:pt x="107" y="33"/>
                  </a:lnTo>
                  <a:lnTo>
                    <a:pt x="96" y="20"/>
                  </a:lnTo>
                  <a:lnTo>
                    <a:pt x="82" y="13"/>
                  </a:lnTo>
                  <a:lnTo>
                    <a:pt x="66" y="10"/>
                  </a:lnTo>
                  <a:close/>
                  <a:moveTo>
                    <a:pt x="66" y="0"/>
                  </a:moveTo>
                  <a:lnTo>
                    <a:pt x="86" y="3"/>
                  </a:lnTo>
                  <a:lnTo>
                    <a:pt x="103" y="12"/>
                  </a:lnTo>
                  <a:lnTo>
                    <a:pt x="118" y="25"/>
                  </a:lnTo>
                  <a:lnTo>
                    <a:pt x="127" y="44"/>
                  </a:lnTo>
                  <a:lnTo>
                    <a:pt x="131" y="64"/>
                  </a:lnTo>
                  <a:lnTo>
                    <a:pt x="127" y="85"/>
                  </a:lnTo>
                  <a:lnTo>
                    <a:pt x="118" y="103"/>
                  </a:lnTo>
                  <a:lnTo>
                    <a:pt x="103" y="116"/>
                  </a:lnTo>
                  <a:lnTo>
                    <a:pt x="86" y="126"/>
                  </a:lnTo>
                  <a:lnTo>
                    <a:pt x="66" y="129"/>
                  </a:lnTo>
                  <a:lnTo>
                    <a:pt x="45" y="126"/>
                  </a:lnTo>
                  <a:lnTo>
                    <a:pt x="28" y="116"/>
                  </a:lnTo>
                  <a:lnTo>
                    <a:pt x="13" y="103"/>
                  </a:lnTo>
                  <a:lnTo>
                    <a:pt x="4" y="85"/>
                  </a:lnTo>
                  <a:lnTo>
                    <a:pt x="0" y="64"/>
                  </a:lnTo>
                  <a:lnTo>
                    <a:pt x="4" y="44"/>
                  </a:lnTo>
                  <a:lnTo>
                    <a:pt x="13" y="25"/>
                  </a:lnTo>
                  <a:lnTo>
                    <a:pt x="28" y="12"/>
                  </a:lnTo>
                  <a:lnTo>
                    <a:pt x="45" y="3"/>
                  </a:lnTo>
                  <a:lnTo>
                    <a:pt x="66"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Line 28"/>
            <p:cNvSpPr>
              <a:spLocks noChangeShapeType="1"/>
            </p:cNvSpPr>
            <p:nvPr userDrawn="1"/>
          </p:nvSpPr>
          <p:spPr bwMode="auto">
            <a:xfrm>
              <a:off x="7548563" y="5530850"/>
              <a:ext cx="1052513" cy="0"/>
            </a:xfrm>
            <a:prstGeom prst="line">
              <a:avLst/>
            </a:prstGeom>
            <a:noFill/>
            <a:ln w="6350">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 name="Title 1"/>
          <p:cNvSpPr>
            <a:spLocks noGrp="1"/>
          </p:cNvSpPr>
          <p:nvPr>
            <p:ph type="title" hasCustomPrompt="1"/>
          </p:nvPr>
        </p:nvSpPr>
        <p:spPr>
          <a:xfrm>
            <a:off x="1152144" y="1799049"/>
            <a:ext cx="6611112" cy="584775"/>
          </a:xfrm>
        </p:spPr>
        <p:txBody>
          <a:bodyPr anchor="b" anchorCtr="0">
            <a:spAutoFit/>
          </a:bodyPr>
          <a:lstStyle>
            <a:lvl1pPr algn="l">
              <a:defRPr sz="3200" cap="none" baseline="0">
                <a:solidFill>
                  <a:schemeClr val="bg1"/>
                </a:solidFill>
              </a:defRPr>
            </a:lvl1pPr>
          </a:lstStyle>
          <a:p>
            <a:r>
              <a:rPr lang="en-US" dirty="0"/>
              <a:t>Click to Edit Title</a:t>
            </a:r>
          </a:p>
        </p:txBody>
      </p:sp>
      <p:sp>
        <p:nvSpPr>
          <p:cNvPr id="8" name="Subtitle 2"/>
          <p:cNvSpPr>
            <a:spLocks noGrp="1"/>
          </p:cNvSpPr>
          <p:nvPr>
            <p:ph type="body" sz="quarter" idx="13" hasCustomPrompt="1"/>
          </p:nvPr>
        </p:nvSpPr>
        <p:spPr>
          <a:xfrm>
            <a:off x="1152144" y="2383824"/>
            <a:ext cx="6611112" cy="353943"/>
          </a:xfrm>
        </p:spPr>
        <p:txBody>
          <a:bodyPr wrap="square" anchor="t">
            <a:spAutoFit/>
          </a:bodyPr>
          <a:lstStyle>
            <a:lvl1pPr marL="0" indent="-182880" algn="l">
              <a:lnSpc>
                <a:spcPct val="85000"/>
              </a:lnSpc>
              <a:spcBef>
                <a:spcPts val="800"/>
              </a:spcBef>
              <a:buFont typeface="Arial" pitchFamily="34" charset="0"/>
              <a:buNone/>
              <a:defRPr sz="2000" b="0" cap="none" baseline="0">
                <a:solidFill>
                  <a:schemeClr val="bg1"/>
                </a:solidFill>
                <a:latin typeface="+mn-lt"/>
              </a:defRPr>
            </a:lvl1pPr>
          </a:lstStyle>
          <a:p>
            <a:pPr lvl="0"/>
            <a:r>
              <a:rPr lang="en-US" dirty="0"/>
              <a:t>Click to edit subtitle</a:t>
            </a:r>
          </a:p>
        </p:txBody>
      </p:sp>
      <p:sp>
        <p:nvSpPr>
          <p:cNvPr id="10" name="TextBox 3"/>
          <p:cNvSpPr txBox="1">
            <a:spLocks noChangeAspect="1"/>
          </p:cNvSpPr>
          <p:nvPr/>
        </p:nvSpPr>
        <p:spPr>
          <a:xfrm>
            <a:off x="3310128" y="4941552"/>
            <a:ext cx="2514600" cy="169277"/>
          </a:xfrm>
          <a:prstGeom prst="rect">
            <a:avLst/>
          </a:prstGeom>
          <a:noFill/>
        </p:spPr>
        <p:txBody>
          <a:bodyPr wrap="square" anchor="b" anchorCtr="0">
            <a:spAutoFit/>
          </a:bodyPr>
          <a:lstStyle/>
          <a:p>
            <a:pPr marL="0" marR="0" lvl="0" indent="0" algn="ctr" defTabSz="274313" rtl="0" eaLnBrk="0" fontAlgn="auto" latinLnBrk="0" hangingPunct="0">
              <a:lnSpc>
                <a:spcPct val="100000"/>
              </a:lnSpc>
              <a:spcBef>
                <a:spcPts val="0"/>
              </a:spcBef>
              <a:spcAft>
                <a:spcPts val="0"/>
              </a:spcAft>
              <a:buClrTx/>
              <a:buSzTx/>
              <a:buFontTx/>
              <a:buNone/>
              <a:tabLst/>
              <a:defRPr/>
            </a:pPr>
            <a:r>
              <a:rPr kumimoji="0" lang="en-US" sz="500" b="0" i="0" u="none" strike="noStrike" kern="300" cap="none" spc="50" normalizeH="0" baseline="0" noProof="0" dirty="0">
                <a:ln>
                  <a:noFill/>
                </a:ln>
                <a:solidFill>
                  <a:srgbClr val="08649C"/>
                </a:solidFill>
                <a:effectLst/>
                <a:uLnTx/>
                <a:uFillTx/>
                <a:latin typeface="+mn-lt"/>
                <a:ea typeface="Calibri" charset="0"/>
                <a:cs typeface="Arial" panose="020B0604020202020204" pitchFamily="34" charset="0"/>
              </a:rPr>
              <a:t>Copyright © SAS Institute Inc. All rights reserved.</a:t>
            </a:r>
          </a:p>
        </p:txBody>
      </p:sp>
      <p:sp>
        <p:nvSpPr>
          <p:cNvPr id="9" name="Rectangle 8"/>
          <p:cNvSpPr/>
          <p:nvPr userDrawn="1"/>
        </p:nvSpPr>
        <p:spPr>
          <a:xfrm>
            <a:off x="0" y="4306527"/>
            <a:ext cx="9144000" cy="5274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pic>
        <p:nvPicPr>
          <p:cNvPr id="44" name="Рисунок 4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6561" y="435134"/>
            <a:ext cx="1727143" cy="693290"/>
          </a:xfrm>
          <a:prstGeom prst="rect">
            <a:avLst/>
          </a:prstGeom>
        </p:spPr>
      </p:pic>
    </p:spTree>
    <p:extLst>
      <p:ext uri="{BB962C8B-B14F-4D97-AF65-F5344CB8AC3E}">
        <p14:creationId xmlns:p14="http://schemas.microsoft.com/office/powerpoint/2010/main" val="3585942984"/>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Customer Succes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92024"/>
            <a:ext cx="6510269" cy="429768"/>
          </a:xfrm>
        </p:spPr>
        <p:txBody>
          <a:bodyPr lIns="182880" rIns="182880"/>
          <a:lstStyle>
            <a:lvl1pPr algn="ctr">
              <a:defRPr sz="2200" baseline="0">
                <a:latin typeface="+mj-lt"/>
              </a:defRPr>
            </a:lvl1pPr>
          </a:lstStyle>
          <a:p>
            <a:r>
              <a:rPr lang="en-US" dirty="0"/>
              <a:t>Customer Success - Click to Edit Title</a:t>
            </a:r>
          </a:p>
        </p:txBody>
      </p:sp>
      <p:sp>
        <p:nvSpPr>
          <p:cNvPr id="21" name="Text Placeholder 2"/>
          <p:cNvSpPr>
            <a:spLocks noGrp="1"/>
          </p:cNvSpPr>
          <p:nvPr>
            <p:ph type="body" sz="quarter" idx="11" hasCustomPrompt="1"/>
          </p:nvPr>
        </p:nvSpPr>
        <p:spPr>
          <a:xfrm>
            <a:off x="6510270" y="226814"/>
            <a:ext cx="2633730" cy="369332"/>
          </a:xfrm>
        </p:spPr>
        <p:txBody>
          <a:bodyPr wrap="square" anchor="ctr">
            <a:spAutoFit/>
          </a:bodyPr>
          <a:lstStyle>
            <a:lvl1pPr marL="0" indent="0" algn="ctr" defTabSz="182880">
              <a:lnSpc>
                <a:spcPct val="100000"/>
              </a:lnSpc>
              <a:spcBef>
                <a:spcPts val="0"/>
              </a:spcBef>
              <a:buFont typeface="Arial" pitchFamily="34" charset="0"/>
              <a:buNone/>
              <a:defRPr sz="1800" b="0" cap="none" baseline="0">
                <a:solidFill>
                  <a:schemeClr val="bg1"/>
                </a:solidFill>
                <a:effectLst/>
                <a:latin typeface="+mj-lt"/>
              </a:defRPr>
            </a:lvl1pPr>
          </a:lstStyle>
          <a:p>
            <a:pPr lvl="0"/>
            <a:r>
              <a:rPr lang="en-US" dirty="0"/>
              <a:t>Click to Edit Industry</a:t>
            </a:r>
          </a:p>
        </p:txBody>
      </p:sp>
      <p:sp>
        <p:nvSpPr>
          <p:cNvPr id="5" name="Content Placeholder 3"/>
          <p:cNvSpPr>
            <a:spLocks noGrp="1"/>
          </p:cNvSpPr>
          <p:nvPr>
            <p:ph sz="quarter" idx="15" hasCustomPrompt="1"/>
          </p:nvPr>
        </p:nvSpPr>
        <p:spPr>
          <a:xfrm>
            <a:off x="0" y="643514"/>
            <a:ext cx="6510270" cy="4085003"/>
          </a:xfrm>
        </p:spPr>
        <p:txBody>
          <a:bodyPr wrap="square" lIns="365760" rIns="274320" anchor="t">
            <a:normAutofit/>
          </a:bodyPr>
          <a:lstStyle>
            <a:lvl1pPr>
              <a:defRPr sz="2000" baseline="0">
                <a:latin typeface="+mn-lt"/>
              </a:defRPr>
            </a:lvl1pPr>
            <a:lvl2pPr>
              <a:defRPr sz="1800" baseline="0">
                <a:latin typeface="+mn-lt"/>
              </a:defRPr>
            </a:lvl2pPr>
            <a:lvl3pPr>
              <a:defRPr sz="1600" baseline="0">
                <a:latin typeface="+mn-lt"/>
              </a:defRPr>
            </a:lvl3pPr>
            <a:lvl4pPr>
              <a:defRPr baseline="0">
                <a:latin typeface="+mj-lt"/>
              </a:defRPr>
            </a:lvl4pPr>
            <a:lvl5pPr>
              <a:defRPr baseline="0">
                <a:latin typeface="+mj-lt"/>
              </a:defRPr>
            </a:lvl5pPr>
          </a:lstStyle>
          <a:p>
            <a:pPr lvl="0"/>
            <a:r>
              <a:rPr lang="en-US" dirty="0"/>
              <a:t>Click to add text or click an icon to add other content types.</a:t>
            </a:r>
          </a:p>
          <a:p>
            <a:pPr lvl="1"/>
            <a:r>
              <a:rPr lang="en-US" dirty="0"/>
              <a:t>Second level</a:t>
            </a:r>
          </a:p>
          <a:p>
            <a:pPr lvl="2"/>
            <a:r>
              <a:rPr lang="en-US" dirty="0"/>
              <a:t>Third level</a:t>
            </a:r>
          </a:p>
        </p:txBody>
      </p:sp>
      <p:sp>
        <p:nvSpPr>
          <p:cNvPr id="18" name="Text Placeholder 4"/>
          <p:cNvSpPr>
            <a:spLocks noGrp="1"/>
          </p:cNvSpPr>
          <p:nvPr>
            <p:ph type="body" sz="quarter" idx="14" hasCustomPrompt="1"/>
          </p:nvPr>
        </p:nvSpPr>
        <p:spPr>
          <a:xfrm>
            <a:off x="6602878" y="776288"/>
            <a:ext cx="2448000" cy="2867308"/>
          </a:xfrm>
        </p:spPr>
        <p:txBody>
          <a:bodyPr wrap="square" anchor="t">
            <a:normAutofit/>
          </a:bodyPr>
          <a:lstStyle>
            <a:lvl1pPr marL="0" indent="-182880">
              <a:lnSpc>
                <a:spcPct val="85000"/>
              </a:lnSpc>
              <a:buFont typeface="Arial" pitchFamily="34" charset="0"/>
              <a:buNone/>
              <a:defRPr sz="1600" b="0" cap="none" baseline="0">
                <a:solidFill>
                  <a:schemeClr val="bg1"/>
                </a:solidFill>
              </a:defRPr>
            </a:lvl1pPr>
            <a:lvl2pPr marL="0" indent="0">
              <a:buFontTx/>
              <a:buNone/>
              <a:defRPr/>
            </a:lvl2pPr>
            <a:lvl3pPr marL="182880" indent="0">
              <a:buFontTx/>
              <a:buNone/>
              <a:defRPr/>
            </a:lvl3pPr>
            <a:lvl4pPr marL="365760" indent="0">
              <a:buFontTx/>
              <a:buNone/>
              <a:defRPr/>
            </a:lvl4pPr>
            <a:lvl5pPr marL="548640" indent="0">
              <a:buFontTx/>
              <a:buNone/>
              <a:defRPr/>
            </a:lvl5pPr>
          </a:lstStyle>
          <a:p>
            <a:pPr lvl="0"/>
            <a:r>
              <a:rPr lang="en-US" dirty="0"/>
              <a:t>“Add a customer win quote here regarding “Expected Results” and/or how the organization has been using SAS in the past.</a:t>
            </a:r>
          </a:p>
          <a:p>
            <a:pPr lvl="0"/>
            <a:r>
              <a:rPr lang="en-US" dirty="0"/>
              <a:t>If the name and title are unavailable, add the company name only.”</a:t>
            </a:r>
          </a:p>
        </p:txBody>
      </p:sp>
      <p:sp>
        <p:nvSpPr>
          <p:cNvPr id="4" name="Text Placeholder 5"/>
          <p:cNvSpPr>
            <a:spLocks noGrp="1"/>
          </p:cNvSpPr>
          <p:nvPr>
            <p:ph type="body" sz="quarter" idx="16" hasCustomPrompt="1"/>
          </p:nvPr>
        </p:nvSpPr>
        <p:spPr>
          <a:xfrm>
            <a:off x="6598393" y="3649609"/>
            <a:ext cx="2450592" cy="286232"/>
          </a:xfrm>
        </p:spPr>
        <p:txBody>
          <a:bodyPr anchor="b" anchorCtr="0">
            <a:normAutofit/>
          </a:bodyPr>
          <a:lstStyle>
            <a:lvl1pPr marL="0" indent="0" algn="l">
              <a:lnSpc>
                <a:spcPct val="85000"/>
              </a:lnSpc>
              <a:buNone/>
              <a:defRPr sz="1400" b="0">
                <a:solidFill>
                  <a:schemeClr val="bg1"/>
                </a:solidFill>
                <a:effectLst/>
                <a:latin typeface="+mn-lt"/>
              </a:defRPr>
            </a:lvl1pPr>
          </a:lstStyle>
          <a:p>
            <a:pPr lvl="0"/>
            <a:r>
              <a:rPr lang="en-US" dirty="0"/>
              <a:t>Spokesperson’s Name</a:t>
            </a:r>
          </a:p>
        </p:txBody>
      </p:sp>
      <p:sp>
        <p:nvSpPr>
          <p:cNvPr id="7" name="Text Placeholder 6"/>
          <p:cNvSpPr>
            <a:spLocks noGrp="1"/>
          </p:cNvSpPr>
          <p:nvPr>
            <p:ph type="body" sz="quarter" idx="17" hasCustomPrompt="1"/>
          </p:nvPr>
        </p:nvSpPr>
        <p:spPr>
          <a:xfrm>
            <a:off x="6598393" y="3941854"/>
            <a:ext cx="2450592" cy="502920"/>
          </a:xfrm>
        </p:spPr>
        <p:txBody>
          <a:bodyPr wrap="square" anchor="t">
            <a:normAutofit/>
          </a:bodyPr>
          <a:lstStyle>
            <a:lvl1pPr marL="182880" indent="0" algn="l">
              <a:lnSpc>
                <a:spcPct val="85000"/>
              </a:lnSpc>
              <a:buNone/>
              <a:defRPr sz="1200">
                <a:solidFill>
                  <a:schemeClr val="bg1">
                    <a:lumMod val="85000"/>
                  </a:schemeClr>
                </a:solidFill>
                <a:effectLst/>
              </a:defRPr>
            </a:lvl1pPr>
          </a:lstStyle>
          <a:p>
            <a:pPr lvl="0"/>
            <a:r>
              <a:rPr lang="en-US" dirty="0"/>
              <a:t>Spokesperson’s Job Title</a:t>
            </a:r>
          </a:p>
        </p:txBody>
      </p:sp>
      <p:sp>
        <p:nvSpPr>
          <p:cNvPr id="3" name="Slide Number Placeholder 8"/>
          <p:cNvSpPr>
            <a:spLocks noGrp="1"/>
          </p:cNvSpPr>
          <p:nvPr>
            <p:ph type="sldNum" sz="quarter" idx="18"/>
          </p:nvPr>
        </p:nvSpPr>
        <p:spPr>
          <a:xfrm>
            <a:off x="0" y="4912668"/>
            <a:ext cx="914400" cy="230832"/>
          </a:xfrm>
        </p:spPr>
        <p:txBody>
          <a:bodyPr/>
          <a:lstStyle>
            <a:lvl1pPr algn="l">
              <a:defRPr/>
            </a:lvl1pPr>
          </a:lstStyle>
          <a:p>
            <a:fld id="{4976208B-6111-490B-8CEC-FFB249DB2100}" type="slidenum">
              <a:rPr lang="en-US" smtClean="0"/>
              <a:pPr/>
              <a:t>‹#›</a:t>
            </a:fld>
            <a:endParaRPr lang="en-US" dirty="0"/>
          </a:p>
        </p:txBody>
      </p:sp>
      <p:grpSp>
        <p:nvGrpSpPr>
          <p:cNvPr id="23" name="Group 22"/>
          <p:cNvGrpSpPr/>
          <p:nvPr userDrawn="1"/>
        </p:nvGrpSpPr>
        <p:grpSpPr>
          <a:xfrm>
            <a:off x="8427835" y="4765184"/>
            <a:ext cx="526892" cy="220528"/>
            <a:chOff x="6145213" y="4384676"/>
            <a:chExt cx="1582738" cy="649287"/>
          </a:xfrm>
          <a:solidFill>
            <a:schemeClr val="bg1"/>
          </a:solidFill>
        </p:grpSpPr>
        <p:sp>
          <p:nvSpPr>
            <p:cNvPr id="24"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Text Placeholder 7"/>
          <p:cNvSpPr>
            <a:spLocks noGrp="1"/>
          </p:cNvSpPr>
          <p:nvPr>
            <p:ph type="body" sz="quarter" idx="19" hasCustomPrompt="1"/>
          </p:nvPr>
        </p:nvSpPr>
        <p:spPr>
          <a:xfrm>
            <a:off x="6507280" y="4735984"/>
            <a:ext cx="1484986" cy="292100"/>
          </a:xfrm>
        </p:spPr>
        <p:txBody>
          <a:bodyPr anchor="ctr" anchorCtr="0">
            <a:noAutofit/>
          </a:bodyPr>
          <a:lstStyle>
            <a:lvl1pPr marL="0" indent="0">
              <a:buNone/>
              <a:defRPr sz="1200" baseline="0">
                <a:solidFill>
                  <a:schemeClr val="bg1"/>
                </a:solidFill>
                <a:latin typeface="+mn-lt"/>
              </a:defRPr>
            </a:lvl1pPr>
          </a:lstStyle>
          <a:p>
            <a:pPr lvl="0"/>
            <a:r>
              <a:rPr lang="en-US" dirty="0"/>
              <a:t>Partner Name</a:t>
            </a:r>
          </a:p>
        </p:txBody>
      </p:sp>
      <p:sp>
        <p:nvSpPr>
          <p:cNvPr id="10" name="Text Placeholder 9"/>
          <p:cNvSpPr>
            <a:spLocks noGrp="1"/>
          </p:cNvSpPr>
          <p:nvPr>
            <p:ph type="body" sz="quarter" idx="20" hasCustomPrompt="1"/>
          </p:nvPr>
        </p:nvSpPr>
        <p:spPr>
          <a:xfrm>
            <a:off x="1" y="4728518"/>
            <a:ext cx="6510268" cy="184150"/>
          </a:xfrm>
        </p:spPr>
        <p:txBody>
          <a:bodyPr>
            <a:noAutofit/>
          </a:bodyPr>
          <a:lstStyle>
            <a:lvl1pPr marL="0" indent="0" algn="ctr">
              <a:buNone/>
              <a:defRPr sz="1200" baseline="0"/>
            </a:lvl1pPr>
            <a:lvl2pPr marL="182880" indent="0">
              <a:buNone/>
              <a:defRPr/>
            </a:lvl2pPr>
            <a:lvl3pPr marL="365760" indent="0">
              <a:buNone/>
              <a:defRPr/>
            </a:lvl3pPr>
            <a:lvl4pPr marL="548640" indent="0">
              <a:buNone/>
              <a:defRPr/>
            </a:lvl4pPr>
            <a:lvl5pPr marL="731520" indent="0">
              <a:buNone/>
              <a:defRPr/>
            </a:lvl5pPr>
          </a:lstStyle>
          <a:p>
            <a:pPr lvl="0"/>
            <a:r>
              <a:rPr lang="en-US" dirty="0"/>
              <a:t>Click to add URL to online story</a:t>
            </a:r>
          </a:p>
        </p:txBody>
      </p:sp>
    </p:spTree>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Only">
    <p:spTree>
      <p:nvGrpSpPr>
        <p:cNvPr id="1" name=""/>
        <p:cNvGrpSpPr/>
        <p:nvPr/>
      </p:nvGrpSpPr>
      <p:grpSpPr>
        <a:xfrm>
          <a:off x="0" y="0"/>
          <a:ext cx="0" cy="0"/>
          <a:chOff x="0" y="0"/>
          <a:chExt cx="0" cy="0"/>
        </a:xfrm>
      </p:grpSpPr>
      <p:sp>
        <p:nvSpPr>
          <p:cNvPr id="3" name="Slide Number Placeholder 1"/>
          <p:cNvSpPr>
            <a:spLocks noGrp="1"/>
          </p:cNvSpPr>
          <p:nvPr>
            <p:ph type="sldNum" sz="quarter" idx="11"/>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266672728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Два объекта">
    <p:bg>
      <p:bgPr>
        <a:blipFill dpi="0" rotWithShape="1">
          <a:blip r:embed="rId2">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26364" y="192024"/>
            <a:ext cx="7891272" cy="457200"/>
          </a:xfrm>
        </p:spPr>
        <p:txBody>
          <a:bodyPr>
            <a:noAutofit/>
          </a:bodyPr>
          <a:lstStyle>
            <a:lvl1pPr algn="ctr">
              <a:defRPr baseline="0">
                <a:solidFill>
                  <a:schemeClr val="tx2"/>
                </a:solidFill>
              </a:defRPr>
            </a:lvl1pPr>
          </a:lstStyle>
          <a:p>
            <a:r>
              <a:rPr lang="en-US" dirty="0"/>
              <a:t>Click to Edit Title</a:t>
            </a:r>
          </a:p>
        </p:txBody>
      </p:sp>
      <p:sp>
        <p:nvSpPr>
          <p:cNvPr id="5" name="Text Placeholder 2"/>
          <p:cNvSpPr>
            <a:spLocks noGrp="1"/>
          </p:cNvSpPr>
          <p:nvPr>
            <p:ph type="body" sz="quarter" idx="3" hasCustomPrompt="1"/>
          </p:nvPr>
        </p:nvSpPr>
        <p:spPr>
          <a:xfrm>
            <a:off x="626364" y="640080"/>
            <a:ext cx="7891272" cy="274320"/>
          </a:xfrm>
        </p:spPr>
        <p:txBody>
          <a:bodyPr wrap="square" anchor="ctr">
            <a:noAutofit/>
          </a:bodyPr>
          <a:lstStyle>
            <a:lvl1pPr marL="0" indent="0" algn="ctr">
              <a:lnSpc>
                <a:spcPct val="100000"/>
              </a:lnSpc>
              <a:spcBef>
                <a:spcPts val="0"/>
              </a:spcBef>
              <a:buFont typeface="Arial" pitchFamily="34" charset="0"/>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6" name="Content Placeholder 3"/>
          <p:cNvSpPr>
            <a:spLocks noGrp="1"/>
          </p:cNvSpPr>
          <p:nvPr>
            <p:ph sz="quarter" idx="4" hasCustomPrompt="1"/>
          </p:nvPr>
        </p:nvSpPr>
        <p:spPr>
          <a:xfrm>
            <a:off x="627641" y="1014984"/>
            <a:ext cx="3886200" cy="3639312"/>
          </a:xfrm>
        </p:spPr>
        <p:txBody>
          <a:bodyPr wrap="square" anchor="t" anchorCtr="0">
            <a:normAutofit/>
          </a:bodyPr>
          <a:lstStyle>
            <a:lvl1pPr>
              <a:buClr>
                <a:schemeClr val="bg1"/>
              </a:buClr>
              <a:buSzPct val="80000"/>
              <a:defRPr sz="2000" baseline="0">
                <a:solidFill>
                  <a:schemeClr val="bg1"/>
                </a:solidFill>
                <a:latin typeface="+mn-lt"/>
              </a:defRPr>
            </a:lvl1pPr>
            <a:lvl2pPr>
              <a:buClr>
                <a:schemeClr val="bg1"/>
              </a:buClr>
              <a:buSzPct val="80000"/>
              <a:defRPr sz="1800" baseline="0">
                <a:solidFill>
                  <a:schemeClr val="bg1"/>
                </a:solidFill>
                <a:latin typeface="+mn-lt"/>
              </a:defRPr>
            </a:lvl2pPr>
            <a:lvl3pPr>
              <a:buClr>
                <a:schemeClr val="bg1"/>
              </a:buClr>
              <a:buSzPct val="100000"/>
              <a:defRPr sz="1400" baseline="0">
                <a:solidFill>
                  <a:schemeClr val="bg1"/>
                </a:solidFill>
                <a:latin typeface="+mn-lt"/>
              </a:defRPr>
            </a:lvl3pPr>
            <a:lvl4pPr>
              <a:buClr>
                <a:schemeClr val="bg1"/>
              </a:buClr>
              <a:buSzPct val="100000"/>
              <a:defRPr sz="1200" baseline="0">
                <a:solidFill>
                  <a:schemeClr val="bg1"/>
                </a:solidFill>
                <a:latin typeface="+mj-lt"/>
              </a:defRPr>
            </a:lvl4pPr>
            <a:lvl5pPr marL="914400" indent="-182880">
              <a:buClr>
                <a:schemeClr val="bg1"/>
              </a:buClr>
              <a:buSzPct val="100000"/>
              <a:defRPr sz="1000" baseline="0">
                <a:solidFill>
                  <a:schemeClr val="bg1"/>
                </a:solidFill>
                <a:latin typeface="+mj-lt"/>
              </a:defRPr>
            </a:lvl5pPr>
            <a:lvl6pPr>
              <a:defRPr sz="1600"/>
            </a:lvl6pPr>
            <a:lvl7pPr>
              <a:defRPr sz="1600"/>
            </a:lvl7pPr>
            <a:lvl8pPr>
              <a:defRPr sz="1600"/>
            </a:lvl8pPr>
            <a:lvl9pPr>
              <a:defRPr sz="1600"/>
            </a:lvl9pPr>
          </a:lstStyle>
          <a:p>
            <a:pPr lvl="0"/>
            <a:r>
              <a:rPr lang="en-US" dirty="0"/>
              <a:t>Click to add text or click an icon to add other content types.</a:t>
            </a:r>
          </a:p>
          <a:p>
            <a:pPr lvl="1"/>
            <a:r>
              <a:rPr lang="en-US" dirty="0"/>
              <a:t>Second level</a:t>
            </a:r>
          </a:p>
          <a:p>
            <a:pPr lvl="2"/>
            <a:r>
              <a:rPr lang="en-US" dirty="0"/>
              <a:t>Third level</a:t>
            </a:r>
          </a:p>
        </p:txBody>
      </p:sp>
      <p:sp>
        <p:nvSpPr>
          <p:cNvPr id="7" name="Content Placeholder 4"/>
          <p:cNvSpPr>
            <a:spLocks noGrp="1"/>
          </p:cNvSpPr>
          <p:nvPr>
            <p:ph sz="quarter" idx="15" hasCustomPrompt="1"/>
          </p:nvPr>
        </p:nvSpPr>
        <p:spPr>
          <a:xfrm>
            <a:off x="4634121" y="1014984"/>
            <a:ext cx="3886200" cy="3639312"/>
          </a:xfrm>
        </p:spPr>
        <p:txBody>
          <a:bodyPr vert="horz" wrap="square" lIns="91440" tIns="45720" rIns="91440" bIns="45720" rtlCol="0" anchor="t" anchorCtr="0">
            <a:normAutofit/>
          </a:bodyPr>
          <a:lstStyle>
            <a:lvl1pPr>
              <a:buClr>
                <a:schemeClr val="bg1"/>
              </a:buClr>
              <a:defRPr lang="en-US" dirty="0" smtClean="0">
                <a:solidFill>
                  <a:schemeClr val="bg1"/>
                </a:solidFill>
              </a:defRPr>
            </a:lvl1pPr>
            <a:lvl2pPr marL="182880" indent="-182880" defTabSz="365760">
              <a:lnSpc>
                <a:spcPct val="85000"/>
              </a:lnSpc>
              <a:spcBef>
                <a:spcPts val="800"/>
              </a:spcBef>
              <a:buClr>
                <a:schemeClr val="bg1"/>
              </a:buClr>
              <a:buFont typeface="Arial" panose="020B0604020202020204" pitchFamily="34" charset="0"/>
              <a:buChar char="•"/>
              <a:defRPr lang="en-US" sz="2000" dirty="0" smtClean="0">
                <a:solidFill>
                  <a:schemeClr val="bg1"/>
                </a:solidFill>
                <a:latin typeface="+mn-lt"/>
              </a:defRPr>
            </a:lvl2pPr>
            <a:lvl3pPr marL="365760" indent="-182880" defTabSz="365760">
              <a:lnSpc>
                <a:spcPct val="85000"/>
              </a:lnSpc>
              <a:spcBef>
                <a:spcPts val="800"/>
              </a:spcBef>
              <a:buClr>
                <a:schemeClr val="bg1"/>
              </a:buClr>
              <a:buSzPct val="80000"/>
              <a:buFont typeface="Arial" panose="020B0604020202020204" pitchFamily="34" charset="0"/>
              <a:buChar char="•"/>
              <a:defRPr lang="en-US" sz="1800" dirty="0" smtClean="0">
                <a:solidFill>
                  <a:schemeClr val="bg1"/>
                </a:solidFill>
                <a:latin typeface="+mn-lt"/>
              </a:defRPr>
            </a:lvl3pPr>
            <a:lvl4pPr marL="548640" defTabSz="365760">
              <a:lnSpc>
                <a:spcPct val="85000"/>
              </a:lnSpc>
              <a:spcBef>
                <a:spcPts val="800"/>
              </a:spcBef>
              <a:buClr>
                <a:schemeClr val="bg1"/>
              </a:buClr>
              <a:defRPr lang="en-US" sz="1400" dirty="0" smtClean="0">
                <a:solidFill>
                  <a:schemeClr val="bg1"/>
                </a:solidFill>
                <a:latin typeface="+mn-lt"/>
              </a:defRPr>
            </a:lvl4pPr>
            <a:lvl5pPr marL="731520" indent="-182880" defTabSz="365760">
              <a:buClr>
                <a:schemeClr val="bg1"/>
              </a:buClr>
              <a:defRPr lang="en-US" sz="1200" dirty="0">
                <a:solidFill>
                  <a:schemeClr val="bg1"/>
                </a:solidFill>
                <a:latin typeface="+mj-lt"/>
              </a:defRPr>
            </a:lvl5pPr>
            <a:lvl6pPr marL="914400" indent="-182880" defTabSz="365760">
              <a:buClr>
                <a:schemeClr val="bg1"/>
              </a:buClr>
              <a:buSzPct val="100000"/>
              <a:buFont typeface="Calibri" panose="020F0502020204030204" pitchFamily="34" charset="0"/>
              <a:buChar char="-"/>
              <a:defRPr>
                <a:solidFill>
                  <a:schemeClr val="bg1"/>
                </a:solidFill>
                <a:latin typeface="+mj-lt"/>
              </a:defRPr>
            </a:lvl6pPr>
          </a:lstStyle>
          <a:p>
            <a:pPr lvl="1"/>
            <a:r>
              <a:rPr lang="en-US" dirty="0"/>
              <a:t>Click to add text or click an icon to add other content types.</a:t>
            </a:r>
          </a:p>
          <a:p>
            <a:pPr lvl="2"/>
            <a:r>
              <a:rPr lang="en-US" dirty="0"/>
              <a:t>Second level</a:t>
            </a:r>
          </a:p>
          <a:p>
            <a:pPr lvl="3"/>
            <a:r>
              <a:rPr lang="en-US" dirty="0"/>
              <a:t>Third level</a:t>
            </a:r>
          </a:p>
        </p:txBody>
      </p:sp>
      <p:sp>
        <p:nvSpPr>
          <p:cNvPr id="4" name="Slide Number Placeholder 5"/>
          <p:cNvSpPr>
            <a:spLocks noGrp="1"/>
          </p:cNvSpPr>
          <p:nvPr>
            <p:ph type="sldNum" sz="quarter" idx="17"/>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376046628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Customer Success Layout">
    <p:bg>
      <p:bgPr>
        <a:blipFill dpi="0" rotWithShape="1">
          <a:blip r:embed="rId2">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92024"/>
            <a:ext cx="6510269" cy="429768"/>
          </a:xfrm>
        </p:spPr>
        <p:txBody>
          <a:bodyPr lIns="182880" rIns="182880"/>
          <a:lstStyle>
            <a:lvl1pPr algn="ctr">
              <a:defRPr sz="2200" baseline="0">
                <a:latin typeface="+mj-lt"/>
              </a:defRPr>
            </a:lvl1pPr>
          </a:lstStyle>
          <a:p>
            <a:r>
              <a:rPr lang="en-US" dirty="0"/>
              <a:t>Customer Success - Click to Edit Title</a:t>
            </a:r>
          </a:p>
        </p:txBody>
      </p:sp>
      <p:sp>
        <p:nvSpPr>
          <p:cNvPr id="21" name="Text Placeholder 2"/>
          <p:cNvSpPr>
            <a:spLocks noGrp="1"/>
          </p:cNvSpPr>
          <p:nvPr>
            <p:ph type="body" sz="quarter" idx="11" hasCustomPrompt="1"/>
          </p:nvPr>
        </p:nvSpPr>
        <p:spPr>
          <a:xfrm>
            <a:off x="6510270" y="226814"/>
            <a:ext cx="2633730" cy="369332"/>
          </a:xfrm>
        </p:spPr>
        <p:txBody>
          <a:bodyPr wrap="square" anchor="ctr">
            <a:spAutoFit/>
          </a:bodyPr>
          <a:lstStyle>
            <a:lvl1pPr marL="0" indent="0" algn="ctr" defTabSz="182880">
              <a:lnSpc>
                <a:spcPct val="100000"/>
              </a:lnSpc>
              <a:spcBef>
                <a:spcPts val="0"/>
              </a:spcBef>
              <a:buFont typeface="Arial" pitchFamily="34" charset="0"/>
              <a:buNone/>
              <a:defRPr sz="1800" b="0" cap="none" baseline="0">
                <a:solidFill>
                  <a:schemeClr val="bg1"/>
                </a:solidFill>
                <a:effectLst/>
                <a:latin typeface="+mj-lt"/>
              </a:defRPr>
            </a:lvl1pPr>
          </a:lstStyle>
          <a:p>
            <a:pPr lvl="0"/>
            <a:r>
              <a:rPr lang="en-US" dirty="0"/>
              <a:t>Click to Edit Industry</a:t>
            </a:r>
          </a:p>
        </p:txBody>
      </p:sp>
      <p:sp>
        <p:nvSpPr>
          <p:cNvPr id="5" name="Content Placeholder 3"/>
          <p:cNvSpPr>
            <a:spLocks noGrp="1"/>
          </p:cNvSpPr>
          <p:nvPr>
            <p:ph sz="quarter" idx="15" hasCustomPrompt="1"/>
          </p:nvPr>
        </p:nvSpPr>
        <p:spPr>
          <a:xfrm>
            <a:off x="0" y="643514"/>
            <a:ext cx="6510270" cy="4085003"/>
          </a:xfrm>
        </p:spPr>
        <p:txBody>
          <a:bodyPr wrap="square" lIns="365760" rIns="274320" anchor="t">
            <a:normAutofit/>
          </a:bodyPr>
          <a:lstStyle>
            <a:lvl1pPr>
              <a:defRPr sz="2000" baseline="0">
                <a:latin typeface="+mn-lt"/>
              </a:defRPr>
            </a:lvl1pPr>
            <a:lvl2pPr>
              <a:defRPr sz="1800" baseline="0">
                <a:latin typeface="+mn-lt"/>
              </a:defRPr>
            </a:lvl2pPr>
            <a:lvl3pPr>
              <a:defRPr sz="1600" baseline="0">
                <a:latin typeface="+mn-lt"/>
              </a:defRPr>
            </a:lvl3pPr>
            <a:lvl4pPr>
              <a:defRPr baseline="0">
                <a:latin typeface="+mj-lt"/>
              </a:defRPr>
            </a:lvl4pPr>
            <a:lvl5pPr>
              <a:defRPr baseline="0">
                <a:latin typeface="+mj-lt"/>
              </a:defRPr>
            </a:lvl5pPr>
          </a:lstStyle>
          <a:p>
            <a:pPr lvl="0"/>
            <a:r>
              <a:rPr lang="en-US" dirty="0"/>
              <a:t>Click to add text or click an icon to add other content types.</a:t>
            </a:r>
          </a:p>
          <a:p>
            <a:pPr lvl="1"/>
            <a:r>
              <a:rPr lang="en-US" dirty="0"/>
              <a:t>Second level</a:t>
            </a:r>
          </a:p>
          <a:p>
            <a:pPr lvl="2"/>
            <a:r>
              <a:rPr lang="en-US" dirty="0"/>
              <a:t>Third level</a:t>
            </a:r>
          </a:p>
        </p:txBody>
      </p:sp>
      <p:sp>
        <p:nvSpPr>
          <p:cNvPr id="18" name="Text Placeholder 4"/>
          <p:cNvSpPr>
            <a:spLocks noGrp="1"/>
          </p:cNvSpPr>
          <p:nvPr>
            <p:ph type="body" sz="quarter" idx="14" hasCustomPrompt="1"/>
          </p:nvPr>
        </p:nvSpPr>
        <p:spPr>
          <a:xfrm>
            <a:off x="6602878" y="776288"/>
            <a:ext cx="2448000" cy="2867308"/>
          </a:xfrm>
        </p:spPr>
        <p:txBody>
          <a:bodyPr wrap="square" anchor="t">
            <a:normAutofit/>
          </a:bodyPr>
          <a:lstStyle>
            <a:lvl1pPr marL="0" indent="-182880">
              <a:lnSpc>
                <a:spcPct val="85000"/>
              </a:lnSpc>
              <a:buFont typeface="Arial" pitchFamily="34" charset="0"/>
              <a:buNone/>
              <a:defRPr sz="1600" b="0" cap="none" baseline="0">
                <a:solidFill>
                  <a:schemeClr val="bg1"/>
                </a:solidFill>
              </a:defRPr>
            </a:lvl1pPr>
            <a:lvl2pPr marL="0" indent="0">
              <a:buFontTx/>
              <a:buNone/>
              <a:defRPr/>
            </a:lvl2pPr>
            <a:lvl3pPr marL="182880" indent="0">
              <a:buFontTx/>
              <a:buNone/>
              <a:defRPr/>
            </a:lvl3pPr>
            <a:lvl4pPr marL="365760" indent="0">
              <a:buFontTx/>
              <a:buNone/>
              <a:defRPr/>
            </a:lvl4pPr>
            <a:lvl5pPr marL="548640" indent="0">
              <a:buFontTx/>
              <a:buNone/>
              <a:defRPr/>
            </a:lvl5pPr>
          </a:lstStyle>
          <a:p>
            <a:pPr lvl="0"/>
            <a:r>
              <a:rPr lang="en-US" dirty="0"/>
              <a:t>“Add a customer win quote here regarding “Expected Results” and/or how the organization has been using SAS in the past.</a:t>
            </a:r>
          </a:p>
          <a:p>
            <a:pPr lvl="0"/>
            <a:r>
              <a:rPr lang="en-US" dirty="0"/>
              <a:t>If the name and title are unavailable, add the company name only.”</a:t>
            </a:r>
          </a:p>
        </p:txBody>
      </p:sp>
      <p:sp>
        <p:nvSpPr>
          <p:cNvPr id="4" name="Text Placeholder 5"/>
          <p:cNvSpPr>
            <a:spLocks noGrp="1"/>
          </p:cNvSpPr>
          <p:nvPr>
            <p:ph type="body" sz="quarter" idx="16" hasCustomPrompt="1"/>
          </p:nvPr>
        </p:nvSpPr>
        <p:spPr>
          <a:xfrm>
            <a:off x="6598393" y="3649609"/>
            <a:ext cx="2450592" cy="286232"/>
          </a:xfrm>
        </p:spPr>
        <p:txBody>
          <a:bodyPr anchor="b" anchorCtr="0">
            <a:normAutofit/>
          </a:bodyPr>
          <a:lstStyle>
            <a:lvl1pPr marL="0" indent="0" algn="l">
              <a:lnSpc>
                <a:spcPct val="85000"/>
              </a:lnSpc>
              <a:buNone/>
              <a:defRPr sz="1400" b="0">
                <a:solidFill>
                  <a:schemeClr val="bg1"/>
                </a:solidFill>
                <a:effectLst/>
                <a:latin typeface="+mn-lt"/>
              </a:defRPr>
            </a:lvl1pPr>
          </a:lstStyle>
          <a:p>
            <a:pPr lvl="0"/>
            <a:r>
              <a:rPr lang="en-US" dirty="0"/>
              <a:t>Spokesperson’s Name</a:t>
            </a:r>
          </a:p>
        </p:txBody>
      </p:sp>
      <p:sp>
        <p:nvSpPr>
          <p:cNvPr id="7" name="Text Placeholder 6"/>
          <p:cNvSpPr>
            <a:spLocks noGrp="1"/>
          </p:cNvSpPr>
          <p:nvPr>
            <p:ph type="body" sz="quarter" idx="17" hasCustomPrompt="1"/>
          </p:nvPr>
        </p:nvSpPr>
        <p:spPr>
          <a:xfrm>
            <a:off x="6598393" y="3941854"/>
            <a:ext cx="2450592" cy="502920"/>
          </a:xfrm>
        </p:spPr>
        <p:txBody>
          <a:bodyPr wrap="square" anchor="t">
            <a:normAutofit/>
          </a:bodyPr>
          <a:lstStyle>
            <a:lvl1pPr marL="182880" indent="0" algn="l">
              <a:lnSpc>
                <a:spcPct val="85000"/>
              </a:lnSpc>
              <a:buNone/>
              <a:defRPr sz="1200">
                <a:solidFill>
                  <a:schemeClr val="bg1">
                    <a:lumMod val="85000"/>
                  </a:schemeClr>
                </a:solidFill>
                <a:effectLst/>
              </a:defRPr>
            </a:lvl1pPr>
          </a:lstStyle>
          <a:p>
            <a:pPr lvl="0"/>
            <a:r>
              <a:rPr lang="en-US" dirty="0"/>
              <a:t>Spokesperson’s Job Title</a:t>
            </a:r>
          </a:p>
        </p:txBody>
      </p:sp>
      <p:sp>
        <p:nvSpPr>
          <p:cNvPr id="3" name="Slide Number Placeholder 8"/>
          <p:cNvSpPr>
            <a:spLocks noGrp="1"/>
          </p:cNvSpPr>
          <p:nvPr>
            <p:ph type="sldNum" sz="quarter" idx="18"/>
          </p:nvPr>
        </p:nvSpPr>
        <p:spPr>
          <a:xfrm>
            <a:off x="0" y="4912668"/>
            <a:ext cx="914400" cy="230832"/>
          </a:xfrm>
        </p:spPr>
        <p:txBody>
          <a:bodyPr/>
          <a:lstStyle>
            <a:lvl1pPr algn="l">
              <a:defRPr/>
            </a:lvl1pPr>
          </a:lstStyle>
          <a:p>
            <a:fld id="{4976208B-6111-490B-8CEC-FFB249DB2100}" type="slidenum">
              <a:rPr lang="en-US" smtClean="0"/>
              <a:pPr/>
              <a:t>‹#›</a:t>
            </a:fld>
            <a:endParaRPr lang="en-US" dirty="0"/>
          </a:p>
        </p:txBody>
      </p:sp>
      <p:grpSp>
        <p:nvGrpSpPr>
          <p:cNvPr id="23" name="Group 22"/>
          <p:cNvGrpSpPr/>
          <p:nvPr userDrawn="1"/>
        </p:nvGrpSpPr>
        <p:grpSpPr>
          <a:xfrm>
            <a:off x="8427835" y="4765184"/>
            <a:ext cx="526892" cy="220528"/>
            <a:chOff x="6145213" y="4384676"/>
            <a:chExt cx="1582738" cy="649287"/>
          </a:xfrm>
          <a:solidFill>
            <a:schemeClr val="bg1"/>
          </a:solidFill>
        </p:grpSpPr>
        <p:sp>
          <p:nvSpPr>
            <p:cNvPr id="24"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sp>
          <p:nvSpPr>
            <p:cNvPr id="25"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sp>
          <p:nvSpPr>
            <p:cNvPr id="26"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sp>
          <p:nvSpPr>
            <p:cNvPr id="27"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sp>
          <p:nvSpPr>
            <p:cNvPr id="28"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sp>
          <p:nvSpPr>
            <p:cNvPr id="29"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sp>
          <p:nvSpPr>
            <p:cNvPr id="30"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baseline="-25000"/>
            </a:p>
          </p:txBody>
        </p:sp>
      </p:grpSp>
      <p:sp>
        <p:nvSpPr>
          <p:cNvPr id="8" name="Text Placeholder 7"/>
          <p:cNvSpPr>
            <a:spLocks noGrp="1"/>
          </p:cNvSpPr>
          <p:nvPr>
            <p:ph type="body" sz="quarter" idx="19" hasCustomPrompt="1"/>
          </p:nvPr>
        </p:nvSpPr>
        <p:spPr>
          <a:xfrm>
            <a:off x="6507280" y="4735984"/>
            <a:ext cx="1484986" cy="292100"/>
          </a:xfrm>
        </p:spPr>
        <p:txBody>
          <a:bodyPr anchor="ctr" anchorCtr="0">
            <a:noAutofit/>
          </a:bodyPr>
          <a:lstStyle>
            <a:lvl1pPr marL="0" indent="0">
              <a:buNone/>
              <a:defRPr sz="1200" baseline="0">
                <a:solidFill>
                  <a:schemeClr val="bg1"/>
                </a:solidFill>
                <a:latin typeface="+mn-lt"/>
              </a:defRPr>
            </a:lvl1pPr>
          </a:lstStyle>
          <a:p>
            <a:pPr lvl="0"/>
            <a:r>
              <a:rPr lang="en-US" dirty="0"/>
              <a:t>Partner Name</a:t>
            </a:r>
          </a:p>
        </p:txBody>
      </p:sp>
      <p:sp>
        <p:nvSpPr>
          <p:cNvPr id="10" name="Text Placeholder 9"/>
          <p:cNvSpPr>
            <a:spLocks noGrp="1"/>
          </p:cNvSpPr>
          <p:nvPr>
            <p:ph type="body" sz="quarter" idx="20" hasCustomPrompt="1"/>
          </p:nvPr>
        </p:nvSpPr>
        <p:spPr>
          <a:xfrm>
            <a:off x="1" y="4728518"/>
            <a:ext cx="6510268" cy="184150"/>
          </a:xfrm>
        </p:spPr>
        <p:txBody>
          <a:bodyPr>
            <a:noAutofit/>
          </a:bodyPr>
          <a:lstStyle>
            <a:lvl1pPr marL="0" indent="0" algn="ctr">
              <a:buNone/>
              <a:defRPr sz="1200" baseline="0"/>
            </a:lvl1pPr>
            <a:lvl2pPr marL="182880" indent="0">
              <a:buNone/>
              <a:defRPr/>
            </a:lvl2pPr>
            <a:lvl3pPr marL="365760" indent="0">
              <a:buNone/>
              <a:defRPr/>
            </a:lvl3pPr>
            <a:lvl4pPr marL="548640" indent="0">
              <a:buNone/>
              <a:defRPr/>
            </a:lvl4pPr>
            <a:lvl5pPr marL="731520" indent="0">
              <a:buNone/>
              <a:defRPr/>
            </a:lvl5pPr>
          </a:lstStyle>
          <a:p>
            <a:pPr lvl="0"/>
            <a:r>
              <a:rPr lang="en-US" dirty="0"/>
              <a:t>Click to add URL to online story</a:t>
            </a:r>
          </a:p>
        </p:txBody>
      </p:sp>
    </p:spTree>
    <p:extLst>
      <p:ext uri="{BB962C8B-B14F-4D97-AF65-F5344CB8AC3E}">
        <p14:creationId xmlns:p14="http://schemas.microsoft.com/office/powerpoint/2010/main" val="70319230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Объект с подписью">
    <p:bg>
      <p:bgPr>
        <a:blipFill dpi="0"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sharpenSoften amount="-1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28887"/>
            <a:ext cx="3127248" cy="369332"/>
          </a:xfrm>
        </p:spPr>
        <p:txBody>
          <a:bodyPr lIns="91440" rIns="91440" anchor="t" anchorCtr="0">
            <a:spAutoFit/>
          </a:bodyPr>
          <a:lstStyle>
            <a:lvl1pPr algn="ctr" defTabSz="182880">
              <a:spcBef>
                <a:spcPts val="0"/>
              </a:spcBef>
              <a:defRPr sz="1800" baseline="0">
                <a:solidFill>
                  <a:schemeClr val="bg1"/>
                </a:solidFill>
                <a:effectLst/>
                <a:latin typeface="+mj-lt"/>
              </a:defRPr>
            </a:lvl1pPr>
          </a:lstStyle>
          <a:p>
            <a:r>
              <a:rPr lang="en-US" dirty="0"/>
              <a:t>Click to Edit Title</a:t>
            </a:r>
          </a:p>
        </p:txBody>
      </p:sp>
      <p:sp>
        <p:nvSpPr>
          <p:cNvPr id="16" name="Text Placeholder 2"/>
          <p:cNvSpPr>
            <a:spLocks noGrp="1"/>
          </p:cNvSpPr>
          <p:nvPr>
            <p:ph type="body" sz="quarter" idx="11" hasCustomPrompt="1"/>
          </p:nvPr>
        </p:nvSpPr>
        <p:spPr>
          <a:xfrm>
            <a:off x="3127248" y="192024"/>
            <a:ext cx="6016752" cy="430887"/>
          </a:xfrm>
        </p:spPr>
        <p:txBody>
          <a:bodyPr wrap="square" lIns="274320" rIns="274320" anchor="ctr" anchorCtr="0">
            <a:noAutofit/>
          </a:bodyPr>
          <a:lstStyle>
            <a:lvl1pPr marL="0" indent="0" algn="l" defTabSz="182880">
              <a:lnSpc>
                <a:spcPct val="100000"/>
              </a:lnSpc>
              <a:spcBef>
                <a:spcPts val="0"/>
              </a:spcBef>
              <a:buFont typeface="Arial" pitchFamily="34" charset="0"/>
              <a:buNone/>
              <a:defRPr sz="2200" b="0" i="0" cap="none" baseline="0">
                <a:solidFill>
                  <a:schemeClr val="tx2"/>
                </a:solidFill>
                <a:effectLst/>
                <a:latin typeface="+mj-lt"/>
              </a:defRPr>
            </a:lvl1pPr>
            <a:lvl2pPr marL="0" indent="0" algn="r">
              <a:buFontTx/>
              <a:buNone/>
              <a:defRPr sz="1400" b="1">
                <a:solidFill>
                  <a:schemeClr val="bg1"/>
                </a:solidFill>
              </a:defRPr>
            </a:lvl2pPr>
            <a:lvl3pPr marL="182880" indent="0" algn="r">
              <a:buFontTx/>
              <a:buNone/>
              <a:defRPr sz="1400" b="1">
                <a:solidFill>
                  <a:schemeClr val="bg1"/>
                </a:solidFill>
              </a:defRPr>
            </a:lvl3pPr>
            <a:lvl4pPr marL="365760" indent="0" algn="r">
              <a:buFontTx/>
              <a:buNone/>
              <a:defRPr sz="1400" b="1">
                <a:solidFill>
                  <a:schemeClr val="bg1"/>
                </a:solidFill>
              </a:defRPr>
            </a:lvl4pPr>
            <a:lvl5pPr marL="548640" indent="0" algn="r">
              <a:buFontTx/>
              <a:buNone/>
              <a:defRPr sz="1400" b="1">
                <a:solidFill>
                  <a:schemeClr val="bg1"/>
                </a:solidFill>
              </a:defRPr>
            </a:lvl5pPr>
          </a:lstStyle>
          <a:p>
            <a:pPr lvl="0"/>
            <a:r>
              <a:rPr lang="en-US" dirty="0"/>
              <a:t>Click to Edit Subtitle</a:t>
            </a:r>
          </a:p>
        </p:txBody>
      </p:sp>
      <p:sp>
        <p:nvSpPr>
          <p:cNvPr id="5" name="Content Placeholder 3"/>
          <p:cNvSpPr>
            <a:spLocks noGrp="1"/>
          </p:cNvSpPr>
          <p:nvPr>
            <p:ph sz="quarter" idx="14" hasCustomPrompt="1"/>
          </p:nvPr>
        </p:nvSpPr>
        <p:spPr>
          <a:xfrm>
            <a:off x="3127248" y="636359"/>
            <a:ext cx="6016752" cy="4507141"/>
          </a:xfrm>
        </p:spPr>
        <p:txBody>
          <a:bodyPr vert="horz" wrap="square" lIns="274320" tIns="45720" rIns="457200" bIns="91440" rtlCol="0" anchor="t" anchorCtr="0">
            <a:normAutofit/>
          </a:bodyPr>
          <a:lstStyle>
            <a:lvl1pPr>
              <a:defRPr lang="en-US" dirty="0" smtClean="0">
                <a:latin typeface="+mn-lt"/>
              </a:defRPr>
            </a:lvl1pPr>
            <a:lvl2pPr>
              <a:defRPr lang="en-US" dirty="0" smtClean="0">
                <a:latin typeface="+mn-lt"/>
              </a:defRPr>
            </a:lvl2pPr>
            <a:lvl3pPr>
              <a:defRPr lang="en-US" dirty="0" smtClean="0">
                <a:latin typeface="+mn-lt"/>
              </a:defRPr>
            </a:lvl3pPr>
          </a:lstStyle>
          <a:p>
            <a:pPr lvl="0"/>
            <a:r>
              <a:rPr lang="en-US" dirty="0"/>
              <a:t>Click to add text or click an icon to add other content types.</a:t>
            </a:r>
          </a:p>
          <a:p>
            <a:pPr lvl="1"/>
            <a:r>
              <a:rPr lang="en-US" dirty="0"/>
              <a:t>Second level</a:t>
            </a:r>
          </a:p>
          <a:p>
            <a:pPr lvl="2"/>
            <a:r>
              <a:rPr lang="en-US" dirty="0"/>
              <a:t>Third level</a:t>
            </a:r>
          </a:p>
        </p:txBody>
      </p:sp>
      <p:sp>
        <p:nvSpPr>
          <p:cNvPr id="12" name="Text Placeholder 4"/>
          <p:cNvSpPr>
            <a:spLocks noGrp="1"/>
          </p:cNvSpPr>
          <p:nvPr>
            <p:ph type="body" sz="quarter" idx="13" hasCustomPrompt="1"/>
          </p:nvPr>
        </p:nvSpPr>
        <p:spPr>
          <a:xfrm>
            <a:off x="411480" y="996694"/>
            <a:ext cx="2304288" cy="615553"/>
          </a:xfrm>
        </p:spPr>
        <p:txBody>
          <a:bodyPr wrap="square" anchor="t" anchorCtr="0">
            <a:spAutoFit/>
          </a:bodyPr>
          <a:lstStyle>
            <a:lvl1pPr marL="0" indent="-182880" algn="l">
              <a:buFont typeface="Arial" pitchFamily="34" charset="0"/>
              <a:buNone/>
              <a:defRPr sz="2000" b="0" cap="none" baseline="0">
                <a:solidFill>
                  <a:schemeClr val="bg1"/>
                </a:solidFill>
                <a:effectLst/>
                <a:latin typeface="+mn-lt"/>
              </a:defRPr>
            </a:lvl1pPr>
          </a:lstStyle>
          <a:p>
            <a:pPr lvl="0"/>
            <a:r>
              <a:rPr lang="en-US" dirty="0"/>
              <a:t>Click to edit caption text</a:t>
            </a:r>
          </a:p>
        </p:txBody>
      </p:sp>
      <p:sp>
        <p:nvSpPr>
          <p:cNvPr id="4" name="Slide Number Placeholder 5"/>
          <p:cNvSpPr>
            <a:spLocks noGrp="1"/>
          </p:cNvSpPr>
          <p:nvPr>
            <p:ph type="sldNum" sz="quarter" idx="16"/>
          </p:nvPr>
        </p:nvSpPr>
        <p:spPr/>
        <p:txBody>
          <a:bodyPr/>
          <a:lstStyle/>
          <a:p>
            <a:fld id="{4976208B-6111-490B-8CEC-FFB249DB2100}" type="slidenum">
              <a:rPr lang="en-US" smtClean="0"/>
              <a:pPr/>
              <a:t>‹#›</a:t>
            </a:fld>
            <a:endParaRPr lang="en-US" dirty="0"/>
          </a:p>
        </p:txBody>
      </p:sp>
      <p:grpSp>
        <p:nvGrpSpPr>
          <p:cNvPr id="7" name="Group 8"/>
          <p:cNvGrpSpPr/>
          <p:nvPr userDrawn="1"/>
        </p:nvGrpSpPr>
        <p:grpSpPr>
          <a:xfrm>
            <a:off x="8425797" y="4765184"/>
            <a:ext cx="526892" cy="220528"/>
            <a:chOff x="6145213" y="4384676"/>
            <a:chExt cx="1582738" cy="649287"/>
          </a:xfrm>
          <a:solidFill>
            <a:schemeClr val="tx2"/>
          </a:solidFill>
        </p:grpSpPr>
        <p:sp>
          <p:nvSpPr>
            <p:cNvPr id="8"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44591505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Gree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152144" y="1799049"/>
            <a:ext cx="6611112" cy="584775"/>
          </a:xfrm>
        </p:spPr>
        <p:txBody>
          <a:bodyPr anchor="b" anchorCtr="0">
            <a:spAutoFit/>
          </a:bodyPr>
          <a:lstStyle>
            <a:lvl1pPr algn="l">
              <a:defRPr sz="3200" cap="none" baseline="0">
                <a:solidFill>
                  <a:schemeClr val="bg1"/>
                </a:solidFill>
              </a:defRPr>
            </a:lvl1pPr>
          </a:lstStyle>
          <a:p>
            <a:r>
              <a:rPr lang="en-US" dirty="0"/>
              <a:t>Click to Edit Title</a:t>
            </a:r>
          </a:p>
        </p:txBody>
      </p:sp>
      <p:sp>
        <p:nvSpPr>
          <p:cNvPr id="8" name="Subtitle 2"/>
          <p:cNvSpPr>
            <a:spLocks noGrp="1"/>
          </p:cNvSpPr>
          <p:nvPr>
            <p:ph type="body" sz="quarter" idx="13" hasCustomPrompt="1"/>
          </p:nvPr>
        </p:nvSpPr>
        <p:spPr>
          <a:xfrm>
            <a:off x="1152144" y="2383824"/>
            <a:ext cx="6611112" cy="353943"/>
          </a:xfrm>
        </p:spPr>
        <p:txBody>
          <a:bodyPr wrap="square" anchor="t">
            <a:spAutoFit/>
          </a:bodyPr>
          <a:lstStyle>
            <a:lvl1pPr marL="0" indent="-182880" algn="l">
              <a:lnSpc>
                <a:spcPct val="85000"/>
              </a:lnSpc>
              <a:spcBef>
                <a:spcPts val="800"/>
              </a:spcBef>
              <a:buFont typeface="Arial" pitchFamily="34" charset="0"/>
              <a:buNone/>
              <a:defRPr sz="2000" b="0" cap="none" baseline="0">
                <a:solidFill>
                  <a:schemeClr val="bg1"/>
                </a:solidFill>
                <a:latin typeface="+mn-lt"/>
              </a:defRPr>
            </a:lvl1pPr>
          </a:lstStyle>
          <a:p>
            <a:pPr lvl="0"/>
            <a:r>
              <a:rPr lang="en-US" dirty="0"/>
              <a:t>Click to edit subtitle</a:t>
            </a:r>
          </a:p>
        </p:txBody>
      </p:sp>
      <p:pic>
        <p:nvPicPr>
          <p:cNvPr id="34" name="Рисунок 3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6561" y="435134"/>
            <a:ext cx="1727143" cy="693290"/>
          </a:xfrm>
          <a:prstGeom prst="rect">
            <a:avLst/>
          </a:prstGeom>
        </p:spPr>
      </p:pic>
    </p:spTree>
    <p:extLst>
      <p:ext uri="{BB962C8B-B14F-4D97-AF65-F5344CB8AC3E}">
        <p14:creationId xmlns:p14="http://schemas.microsoft.com/office/powerpoint/2010/main" val="344667750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Green_Section Header">
    <p:bg>
      <p:bgPr>
        <a:gradFill>
          <a:gsLst>
            <a:gs pos="0">
              <a:srgbClr val="90B328"/>
            </a:gs>
            <a:gs pos="100000">
              <a:srgbClr val="4B7C1A"/>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800894"/>
            <a:ext cx="9144000" cy="584775"/>
          </a:xfrm>
        </p:spPr>
        <p:txBody>
          <a:bodyPr anchor="b" anchorCtr="0">
            <a:spAutoFit/>
          </a:bodyPr>
          <a:lstStyle>
            <a:lvl1pPr algn="ctr">
              <a:defRPr sz="3200" baseline="0">
                <a:solidFill>
                  <a:schemeClr val="bg1"/>
                </a:solidFill>
                <a:latin typeface="+mj-lt"/>
              </a:defRPr>
            </a:lvl1pPr>
          </a:lstStyle>
          <a:p>
            <a:r>
              <a:rPr lang="en-US" dirty="0"/>
              <a:t>Click to Edit Title</a:t>
            </a:r>
          </a:p>
        </p:txBody>
      </p:sp>
      <p:sp>
        <p:nvSpPr>
          <p:cNvPr id="4" name="Text Placeholder 2"/>
          <p:cNvSpPr>
            <a:spLocks noGrp="1"/>
          </p:cNvSpPr>
          <p:nvPr>
            <p:ph type="body" sz="quarter" idx="10" hasCustomPrompt="1"/>
          </p:nvPr>
        </p:nvSpPr>
        <p:spPr>
          <a:xfrm>
            <a:off x="0" y="2383824"/>
            <a:ext cx="9144000" cy="353943"/>
          </a:xfrm>
        </p:spPr>
        <p:txBody>
          <a:bodyPr anchor="t">
            <a:spAutoFit/>
          </a:bodyPr>
          <a:lstStyle>
            <a:lvl1pPr marL="0" indent="-182880" algn="ctr">
              <a:lnSpc>
                <a:spcPct val="85000"/>
              </a:lnSpc>
              <a:buFont typeface="Arial" pitchFamily="34" charset="0"/>
              <a:buNone/>
              <a:defRPr sz="2000" b="0" i="0" cap="none" baseline="0">
                <a:solidFill>
                  <a:schemeClr val="bg1"/>
                </a:solidFill>
                <a:latin typeface="+mn-lt"/>
              </a:defRPr>
            </a:lvl1pPr>
          </a:lstStyle>
          <a:p>
            <a:pPr lvl="0"/>
            <a:r>
              <a:rPr lang="en-US" dirty="0"/>
              <a:t>Click to edit subtitle</a:t>
            </a:r>
          </a:p>
        </p:txBody>
      </p:sp>
      <p:sp>
        <p:nvSpPr>
          <p:cNvPr id="5" name="Slide Number Placeholder 3"/>
          <p:cNvSpPr>
            <a:spLocks noGrp="1"/>
          </p:cNvSpPr>
          <p:nvPr>
            <p:ph type="sldNum" sz="quarter" idx="12"/>
          </p:nvPr>
        </p:nvSpPr>
        <p:spPr/>
        <p:txBody>
          <a:bodyPr/>
          <a:lstStyle>
            <a:lvl1pPr>
              <a:defRPr>
                <a:solidFill>
                  <a:schemeClr val="bg1">
                    <a:lumMod val="85000"/>
                  </a:schemeClr>
                </a:solidFill>
              </a:defRPr>
            </a:lvl1pPr>
          </a:lstStyle>
          <a:p>
            <a:fld id="{4976208B-6111-490B-8CEC-FFB249DB2100}" type="slidenum">
              <a:rPr lang="en-US" smtClean="0"/>
              <a:pPr/>
              <a:t>‹#›</a:t>
            </a:fld>
            <a:endParaRPr lang="en-US" dirty="0"/>
          </a:p>
        </p:txBody>
      </p:sp>
      <p:sp>
        <p:nvSpPr>
          <p:cNvPr id="10" name="TextBox 4"/>
          <p:cNvSpPr txBox="1"/>
          <p:nvPr/>
        </p:nvSpPr>
        <p:spPr>
          <a:xfrm>
            <a:off x="3310128" y="4941552"/>
            <a:ext cx="2514600" cy="169277"/>
          </a:xfrm>
          <a:prstGeom prst="rect">
            <a:avLst/>
          </a:prstGeom>
          <a:noFill/>
        </p:spPr>
        <p:txBody>
          <a:bodyPr wrap="square" anchor="b" anchorCtr="0">
            <a:spAutoFit/>
          </a:bodyPr>
          <a:lstStyle/>
          <a:p>
            <a:pPr marL="0" marR="0" lvl="0" indent="0" algn="ctr" defTabSz="274313" rtl="0" eaLnBrk="0" fontAlgn="auto" latinLnBrk="0" hangingPunct="0">
              <a:lnSpc>
                <a:spcPct val="100000"/>
              </a:lnSpc>
              <a:spcBef>
                <a:spcPts val="0"/>
              </a:spcBef>
              <a:spcAft>
                <a:spcPts val="0"/>
              </a:spcAft>
              <a:buClrTx/>
              <a:buSzTx/>
              <a:buFontTx/>
              <a:buNone/>
              <a:tabLst/>
              <a:defRPr/>
            </a:pPr>
            <a:r>
              <a:rPr kumimoji="0" lang="en-US" sz="500" b="0" i="0" u="none" strike="noStrike" kern="300" cap="none" spc="50" normalizeH="0" baseline="0" noProof="0" dirty="0">
                <a:ln>
                  <a:noFill/>
                </a:ln>
                <a:solidFill>
                  <a:srgbClr val="9EC62C"/>
                </a:solidFill>
                <a:effectLst/>
                <a:uLnTx/>
                <a:uFillTx/>
                <a:latin typeface="+mn-lt"/>
                <a:ea typeface="Calibri" charset="0"/>
                <a:cs typeface="Arial" panose="020B0604020202020204" pitchFamily="34" charset="0"/>
              </a:rPr>
              <a:t>Copyright © SAS Institute Inc. All rights reserved.</a:t>
            </a:r>
          </a:p>
        </p:txBody>
      </p:sp>
      <p:grpSp>
        <p:nvGrpSpPr>
          <p:cNvPr id="8" name="Group 7"/>
          <p:cNvGrpSpPr/>
          <p:nvPr userDrawn="1"/>
        </p:nvGrpSpPr>
        <p:grpSpPr>
          <a:xfrm>
            <a:off x="8427835" y="4765184"/>
            <a:ext cx="526892" cy="220528"/>
            <a:chOff x="6145213" y="4384676"/>
            <a:chExt cx="1582738" cy="649287"/>
          </a:xfrm>
          <a:solidFill>
            <a:schemeClr val="bg1"/>
          </a:solidFill>
        </p:grpSpPr>
        <p:sp>
          <p:nvSpPr>
            <p:cNvPr id="12"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27503936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Объек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364" y="192024"/>
            <a:ext cx="7891272" cy="457200"/>
          </a:xfrm>
        </p:spPr>
        <p:txBody>
          <a:bodyPr anchor="ctr" anchorCtr="0">
            <a:noAutofit/>
          </a:bodyPr>
          <a:lstStyle>
            <a:lvl1pPr algn="ctr">
              <a:defRPr>
                <a:solidFill>
                  <a:schemeClr val="tx2"/>
                </a:solidFill>
              </a:defRPr>
            </a:lvl1pPr>
          </a:lstStyle>
          <a:p>
            <a:r>
              <a:rPr lang="en-US" dirty="0"/>
              <a:t>Click to Edit Title</a:t>
            </a:r>
          </a:p>
        </p:txBody>
      </p:sp>
      <p:sp>
        <p:nvSpPr>
          <p:cNvPr id="6" name="Text Placeholder 2"/>
          <p:cNvSpPr>
            <a:spLocks noGrp="1"/>
          </p:cNvSpPr>
          <p:nvPr>
            <p:ph type="body" sz="quarter" idx="12" hasCustomPrompt="1"/>
          </p:nvPr>
        </p:nvSpPr>
        <p:spPr>
          <a:xfrm flipH="1">
            <a:off x="626364" y="640080"/>
            <a:ext cx="7891272" cy="274320"/>
          </a:xfrm>
        </p:spPr>
        <p:txBody>
          <a:bodyPr wrap="square" anchor="ctr">
            <a:noAutofit/>
          </a:bodyPr>
          <a:lstStyle>
            <a:lvl1pPr marL="0" indent="0" algn="ctr">
              <a:lnSpc>
                <a:spcPct val="100000"/>
              </a:lnSpc>
              <a:spcBef>
                <a:spcPts val="0"/>
              </a:spcBef>
              <a:buFont typeface="Arial" pitchFamily="34" charset="0"/>
              <a:buNone/>
              <a:defRPr sz="2200" b="0" cap="none" baseline="0">
                <a:solidFill>
                  <a:schemeClr val="accent1"/>
                </a:solidFill>
                <a:latin typeface="+mj-lt"/>
              </a:defRPr>
            </a:lvl1pPr>
          </a:lstStyle>
          <a:p>
            <a:pPr lvl="0"/>
            <a:r>
              <a:rPr lang="en-US" dirty="0"/>
              <a:t>Click to edit subtitle</a:t>
            </a:r>
          </a:p>
        </p:txBody>
      </p:sp>
      <p:sp>
        <p:nvSpPr>
          <p:cNvPr id="4" name="Content Placeholder 3"/>
          <p:cNvSpPr>
            <a:spLocks noGrp="1"/>
          </p:cNvSpPr>
          <p:nvPr>
            <p:ph sz="quarter" idx="11" hasCustomPrompt="1"/>
          </p:nvPr>
        </p:nvSpPr>
        <p:spPr>
          <a:xfrm>
            <a:off x="626364" y="1013213"/>
            <a:ext cx="7891272" cy="3642853"/>
          </a:xfrm>
        </p:spPr>
        <p:txBody>
          <a:bodyPr wrap="square" anchor="t" anchorCtr="0">
            <a:normAutofit/>
          </a:bodyPr>
          <a:lstStyle>
            <a:lvl1pPr>
              <a:defRPr baseline="0">
                <a:solidFill>
                  <a:schemeClr val="tx2"/>
                </a:solidFill>
              </a:defRPr>
            </a:lvl1pPr>
            <a:lvl2pPr>
              <a:buClr>
                <a:schemeClr val="tx1">
                  <a:lumMod val="65000"/>
                  <a:lumOff val="35000"/>
                </a:schemeClr>
              </a:buClr>
              <a:defRPr baseline="0">
                <a:solidFill>
                  <a:schemeClr val="tx1">
                    <a:lumMod val="65000"/>
                    <a:lumOff val="35000"/>
                  </a:schemeClr>
                </a:solidFill>
              </a:defRPr>
            </a:lvl2pPr>
            <a:lvl3pPr>
              <a:buClr>
                <a:schemeClr val="tx1">
                  <a:lumMod val="65000"/>
                  <a:lumOff val="35000"/>
                </a:schemeClr>
              </a:buClr>
              <a:defRPr baseline="0">
                <a:solidFill>
                  <a:schemeClr val="tx1">
                    <a:lumMod val="65000"/>
                    <a:lumOff val="35000"/>
                  </a:schemeClr>
                </a:solidFill>
              </a:defRPr>
            </a:lvl3pPr>
            <a:lvl4pPr>
              <a:buClr>
                <a:schemeClr val="tx1">
                  <a:lumMod val="65000"/>
                  <a:lumOff val="35000"/>
                </a:schemeClr>
              </a:buClr>
              <a:defRPr baseline="0">
                <a:solidFill>
                  <a:schemeClr val="tx1">
                    <a:lumMod val="65000"/>
                    <a:lumOff val="35000"/>
                  </a:schemeClr>
                </a:solidFill>
              </a:defRPr>
            </a:lvl4pPr>
            <a:lvl5pPr>
              <a:buClr>
                <a:schemeClr val="tx1">
                  <a:lumMod val="65000"/>
                  <a:lumOff val="35000"/>
                </a:schemeClr>
              </a:buClr>
              <a:defRPr baseline="0">
                <a:solidFill>
                  <a:schemeClr val="tx1">
                    <a:lumMod val="65000"/>
                    <a:lumOff val="35000"/>
                  </a:schemeClr>
                </a:solidFill>
              </a:defRPr>
            </a:lvl5pPr>
          </a:lstStyle>
          <a:p>
            <a:pPr lvl="0"/>
            <a:r>
              <a:rPr lang="en-US" dirty="0"/>
              <a:t>Click to add text or click an icon to add other content types.</a:t>
            </a:r>
          </a:p>
          <a:p>
            <a:pPr lvl="1"/>
            <a:r>
              <a:rPr lang="en-US" dirty="0"/>
              <a:t>Second level</a:t>
            </a:r>
          </a:p>
          <a:p>
            <a:pPr lvl="2"/>
            <a:r>
              <a:rPr lang="en-US" dirty="0"/>
              <a:t>Third level</a:t>
            </a:r>
          </a:p>
        </p:txBody>
      </p:sp>
      <p:sp>
        <p:nvSpPr>
          <p:cNvPr id="11" name="Slide Number Placeholder 4"/>
          <p:cNvSpPr>
            <a:spLocks noGrp="1"/>
          </p:cNvSpPr>
          <p:nvPr>
            <p:ph type="sldNum" sz="quarter" idx="14"/>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130826127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364" y="192024"/>
            <a:ext cx="7891272" cy="457200"/>
          </a:xfrm>
        </p:spPr>
        <p:txBody>
          <a:bodyPr anchor="ctr" anchorCtr="0">
            <a:noAutofit/>
          </a:bodyPr>
          <a:lstStyle>
            <a:lvl1pPr algn="ctr">
              <a:defRPr baseline="0">
                <a:solidFill>
                  <a:schemeClr val="tx2"/>
                </a:solidFill>
              </a:defRPr>
            </a:lvl1pPr>
          </a:lstStyle>
          <a:p>
            <a:r>
              <a:rPr lang="en-US" dirty="0"/>
              <a:t>Click to Edit Title</a:t>
            </a:r>
          </a:p>
        </p:txBody>
      </p:sp>
      <p:sp>
        <p:nvSpPr>
          <p:cNvPr id="5" name="Text Placeholder 2"/>
          <p:cNvSpPr>
            <a:spLocks noGrp="1"/>
          </p:cNvSpPr>
          <p:nvPr>
            <p:ph type="body" sz="quarter" idx="11" hasCustomPrompt="1"/>
          </p:nvPr>
        </p:nvSpPr>
        <p:spPr>
          <a:xfrm flipH="1">
            <a:off x="626364" y="640080"/>
            <a:ext cx="7891272" cy="274320"/>
          </a:xfrm>
        </p:spPr>
        <p:txBody>
          <a:bodyPr wrap="square" anchor="ctr" anchorCtr="0">
            <a:noAutofit/>
          </a:bodyPr>
          <a:lstStyle>
            <a:lvl1pPr marL="0" indent="0" algn="ctr">
              <a:lnSpc>
                <a:spcPct val="100000"/>
              </a:lnSpc>
              <a:spcBef>
                <a:spcPts val="0"/>
              </a:spcBef>
              <a:buFont typeface="Arial" pitchFamily="34" charset="0"/>
              <a:buNone/>
              <a:defRPr sz="2200" b="0" cap="none" baseline="0">
                <a:solidFill>
                  <a:schemeClr val="accent1"/>
                </a:solidFill>
                <a:latin typeface="+mj-lt"/>
              </a:defRPr>
            </a:lvl1pPr>
          </a:lstStyle>
          <a:p>
            <a:pPr lvl="0"/>
            <a:r>
              <a:rPr lang="en-US" dirty="0"/>
              <a:t>Click to edit subtitle</a:t>
            </a:r>
          </a:p>
        </p:txBody>
      </p:sp>
      <p:sp>
        <p:nvSpPr>
          <p:cNvPr id="4" name="Slide Number Placeholder 3"/>
          <p:cNvSpPr>
            <a:spLocks noGrp="1"/>
          </p:cNvSpPr>
          <p:nvPr>
            <p:ph type="sldNum" sz="quarter" idx="13"/>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191832423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White Backgroun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364" y="192024"/>
            <a:ext cx="7891272" cy="457200"/>
          </a:xfrm>
        </p:spPr>
        <p:txBody>
          <a:bodyPr anchor="ctr" anchorCtr="0">
            <a:noAutofit/>
          </a:bodyPr>
          <a:lstStyle>
            <a:lvl1pPr algn="ctr">
              <a:defRPr baseline="0">
                <a:solidFill>
                  <a:schemeClr val="tx2"/>
                </a:solidFill>
              </a:defRPr>
            </a:lvl1pPr>
          </a:lstStyle>
          <a:p>
            <a:r>
              <a:rPr lang="en-US" dirty="0"/>
              <a:t>Click to Edit Title</a:t>
            </a:r>
          </a:p>
        </p:txBody>
      </p:sp>
      <p:sp>
        <p:nvSpPr>
          <p:cNvPr id="4" name="Slide Number Placeholder 2"/>
          <p:cNvSpPr>
            <a:spLocks noGrp="1"/>
          </p:cNvSpPr>
          <p:nvPr>
            <p:ph type="sldNum" sz="quarter" idx="11"/>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8590694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26364" y="192024"/>
            <a:ext cx="7891272" cy="457200"/>
          </a:xfrm>
        </p:spPr>
        <p:txBody>
          <a:bodyPr>
            <a:noAutofit/>
          </a:bodyPr>
          <a:lstStyle>
            <a:lvl1pPr algn="ctr">
              <a:defRPr baseline="0">
                <a:solidFill>
                  <a:schemeClr val="tx2"/>
                </a:solidFill>
              </a:defRPr>
            </a:lvl1pPr>
          </a:lstStyle>
          <a:p>
            <a:r>
              <a:rPr lang="en-US" dirty="0"/>
              <a:t>Click to Edit Title</a:t>
            </a:r>
          </a:p>
        </p:txBody>
      </p:sp>
      <p:sp>
        <p:nvSpPr>
          <p:cNvPr id="5" name="Text Placeholder 2"/>
          <p:cNvSpPr>
            <a:spLocks noGrp="1"/>
          </p:cNvSpPr>
          <p:nvPr>
            <p:ph type="body" sz="quarter" idx="3" hasCustomPrompt="1"/>
          </p:nvPr>
        </p:nvSpPr>
        <p:spPr>
          <a:xfrm>
            <a:off x="627641" y="640080"/>
            <a:ext cx="7891272" cy="274320"/>
          </a:xfrm>
        </p:spPr>
        <p:txBody>
          <a:bodyPr wrap="square" anchor="ctr">
            <a:noAutofit/>
          </a:bodyPr>
          <a:lstStyle>
            <a:lvl1pPr marL="0" indent="0" algn="ctr">
              <a:lnSpc>
                <a:spcPct val="100000"/>
              </a:lnSpc>
              <a:spcBef>
                <a:spcPts val="0"/>
              </a:spcBef>
              <a:buFont typeface="Arial" pitchFamily="34" charset="0"/>
              <a:buNone/>
              <a:defRPr sz="2200" b="0" cap="none"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6" name="Content Placeholder 3"/>
          <p:cNvSpPr>
            <a:spLocks noGrp="1"/>
          </p:cNvSpPr>
          <p:nvPr>
            <p:ph sz="quarter" idx="4" hasCustomPrompt="1"/>
          </p:nvPr>
        </p:nvSpPr>
        <p:spPr>
          <a:xfrm>
            <a:off x="627641" y="1014984"/>
            <a:ext cx="3886200" cy="3639312"/>
          </a:xfrm>
        </p:spPr>
        <p:txBody>
          <a:bodyPr wrap="square" anchor="t" anchorCtr="0">
            <a:normAutofit/>
          </a:bodyPr>
          <a:lstStyle>
            <a:lvl1pPr>
              <a:defRPr sz="2000" baseline="0">
                <a:solidFill>
                  <a:schemeClr val="tx2"/>
                </a:solidFill>
                <a:latin typeface="+mn-lt"/>
              </a:defRPr>
            </a:lvl1pPr>
            <a:lvl2pPr>
              <a:defRPr sz="1800" baseline="0">
                <a:latin typeface="+mn-lt"/>
              </a:defRPr>
            </a:lvl2pPr>
            <a:lvl3pPr>
              <a:defRPr sz="1400" baseline="0">
                <a:latin typeface="+mn-lt"/>
              </a:defRPr>
            </a:lvl3pPr>
            <a:lvl4pPr>
              <a:defRPr sz="1200" baseline="0">
                <a:latin typeface="+mj-lt"/>
              </a:defRPr>
            </a:lvl4pPr>
            <a:lvl5pPr>
              <a:defRPr sz="1000" baseline="0">
                <a:latin typeface="+mj-lt"/>
              </a:defRPr>
            </a:lvl5pPr>
            <a:lvl6pPr>
              <a:defRPr sz="1600"/>
            </a:lvl6pPr>
            <a:lvl7pPr>
              <a:defRPr sz="1600"/>
            </a:lvl7pPr>
            <a:lvl8pPr>
              <a:defRPr sz="1600"/>
            </a:lvl8pPr>
            <a:lvl9pPr>
              <a:defRPr sz="1600"/>
            </a:lvl9pPr>
          </a:lstStyle>
          <a:p>
            <a:pPr lvl="0"/>
            <a:r>
              <a:rPr lang="en-US" dirty="0"/>
              <a:t>Click to add text or click an icon to add other content types.</a:t>
            </a:r>
          </a:p>
          <a:p>
            <a:pPr lvl="1"/>
            <a:r>
              <a:rPr lang="en-US" dirty="0"/>
              <a:t>Second level</a:t>
            </a:r>
          </a:p>
          <a:p>
            <a:pPr lvl="2"/>
            <a:r>
              <a:rPr lang="en-US" dirty="0"/>
              <a:t>Third level</a:t>
            </a:r>
          </a:p>
        </p:txBody>
      </p:sp>
      <p:sp>
        <p:nvSpPr>
          <p:cNvPr id="7" name="Content Placeholder 4"/>
          <p:cNvSpPr>
            <a:spLocks noGrp="1"/>
          </p:cNvSpPr>
          <p:nvPr>
            <p:ph sz="quarter" idx="15" hasCustomPrompt="1"/>
          </p:nvPr>
        </p:nvSpPr>
        <p:spPr>
          <a:xfrm>
            <a:off x="4634121" y="1014984"/>
            <a:ext cx="3886200" cy="3639312"/>
          </a:xfrm>
        </p:spPr>
        <p:txBody>
          <a:bodyPr wrap="square">
            <a:normAutofit/>
          </a:bodyPr>
          <a:lstStyle>
            <a:lvl1pPr>
              <a:defRPr sz="2000" baseline="0">
                <a:solidFill>
                  <a:schemeClr val="tx2"/>
                </a:solidFill>
                <a:latin typeface="+mn-lt"/>
              </a:defRPr>
            </a:lvl1pPr>
            <a:lvl2pPr>
              <a:defRPr baseline="0">
                <a:latin typeface="+mn-lt"/>
              </a:defRPr>
            </a:lvl2pPr>
            <a:lvl3pPr>
              <a:defRPr baseline="0">
                <a:latin typeface="+mn-lt"/>
              </a:defRPr>
            </a:lvl3pPr>
            <a:lvl4pPr>
              <a:defRPr baseline="0">
                <a:latin typeface="+mj-lt"/>
              </a:defRPr>
            </a:lvl4pPr>
            <a:lvl5pPr>
              <a:defRPr baseline="0">
                <a:latin typeface="+mj-lt"/>
              </a:defRPr>
            </a:lvl5pPr>
          </a:lstStyle>
          <a:p>
            <a:pPr lvl="0"/>
            <a:r>
              <a:rPr lang="en-US" dirty="0"/>
              <a:t>Click to add text or click an icon to add other content types.</a:t>
            </a:r>
          </a:p>
          <a:p>
            <a:pPr lvl="1"/>
            <a:r>
              <a:rPr lang="en-US" dirty="0"/>
              <a:t>Second level</a:t>
            </a:r>
          </a:p>
          <a:p>
            <a:pPr lvl="2"/>
            <a:r>
              <a:rPr lang="en-US" dirty="0"/>
              <a:t>Third level</a:t>
            </a:r>
          </a:p>
        </p:txBody>
      </p:sp>
      <p:sp>
        <p:nvSpPr>
          <p:cNvPr id="4" name="Slide Number Placeholder 5"/>
          <p:cNvSpPr>
            <a:spLocks noGrp="1"/>
          </p:cNvSpPr>
          <p:nvPr>
            <p:ph type="sldNum" sz="quarter" idx="17"/>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259413158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Два объект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26364" y="192024"/>
            <a:ext cx="7891272" cy="457200"/>
          </a:xfrm>
        </p:spPr>
        <p:txBody>
          <a:bodyPr>
            <a:noAutofit/>
          </a:bodyPr>
          <a:lstStyle>
            <a:lvl1pPr algn="ctr">
              <a:defRPr baseline="0">
                <a:solidFill>
                  <a:schemeClr val="tx2"/>
                </a:solidFill>
              </a:defRPr>
            </a:lvl1pPr>
          </a:lstStyle>
          <a:p>
            <a:r>
              <a:rPr lang="en-US" dirty="0"/>
              <a:t>Click to Edit Title</a:t>
            </a:r>
          </a:p>
        </p:txBody>
      </p:sp>
      <p:sp>
        <p:nvSpPr>
          <p:cNvPr id="5" name="Text Placeholder 2"/>
          <p:cNvSpPr>
            <a:spLocks noGrp="1"/>
          </p:cNvSpPr>
          <p:nvPr>
            <p:ph type="body" sz="quarter" idx="3" hasCustomPrompt="1"/>
          </p:nvPr>
        </p:nvSpPr>
        <p:spPr>
          <a:xfrm>
            <a:off x="626364" y="640080"/>
            <a:ext cx="7891272" cy="274320"/>
          </a:xfrm>
        </p:spPr>
        <p:txBody>
          <a:bodyPr wrap="square" anchor="ctr">
            <a:noAutofit/>
          </a:bodyPr>
          <a:lstStyle>
            <a:lvl1pPr marL="0" indent="0" algn="ctr">
              <a:lnSpc>
                <a:spcPct val="100000"/>
              </a:lnSpc>
              <a:spcBef>
                <a:spcPts val="0"/>
              </a:spcBef>
              <a:buFont typeface="Arial" pitchFamily="34" charset="0"/>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subtitle</a:t>
            </a:r>
          </a:p>
        </p:txBody>
      </p:sp>
      <p:sp>
        <p:nvSpPr>
          <p:cNvPr id="6" name="Content Placeholder 3"/>
          <p:cNvSpPr>
            <a:spLocks noGrp="1"/>
          </p:cNvSpPr>
          <p:nvPr>
            <p:ph sz="quarter" idx="4" hasCustomPrompt="1"/>
          </p:nvPr>
        </p:nvSpPr>
        <p:spPr>
          <a:xfrm>
            <a:off x="627641" y="1014984"/>
            <a:ext cx="3886200" cy="3639312"/>
          </a:xfrm>
        </p:spPr>
        <p:txBody>
          <a:bodyPr wrap="square" anchor="t" anchorCtr="0">
            <a:normAutofit/>
          </a:bodyPr>
          <a:lstStyle>
            <a:lvl1pPr>
              <a:buClr>
                <a:schemeClr val="bg1"/>
              </a:buClr>
              <a:buSzPct val="80000"/>
              <a:defRPr sz="2000" baseline="0">
                <a:solidFill>
                  <a:schemeClr val="bg1"/>
                </a:solidFill>
                <a:latin typeface="+mn-lt"/>
              </a:defRPr>
            </a:lvl1pPr>
            <a:lvl2pPr>
              <a:buClr>
                <a:schemeClr val="bg1"/>
              </a:buClr>
              <a:buSzPct val="80000"/>
              <a:defRPr sz="1800" baseline="0">
                <a:solidFill>
                  <a:schemeClr val="bg1"/>
                </a:solidFill>
                <a:latin typeface="+mn-lt"/>
              </a:defRPr>
            </a:lvl2pPr>
            <a:lvl3pPr>
              <a:buClr>
                <a:schemeClr val="bg1"/>
              </a:buClr>
              <a:buSzPct val="100000"/>
              <a:defRPr sz="1400" baseline="0">
                <a:solidFill>
                  <a:schemeClr val="bg1"/>
                </a:solidFill>
                <a:latin typeface="+mn-lt"/>
              </a:defRPr>
            </a:lvl3pPr>
            <a:lvl4pPr>
              <a:buClr>
                <a:schemeClr val="bg1"/>
              </a:buClr>
              <a:buSzPct val="100000"/>
              <a:defRPr sz="1200" baseline="0">
                <a:solidFill>
                  <a:schemeClr val="bg1"/>
                </a:solidFill>
                <a:latin typeface="+mj-lt"/>
              </a:defRPr>
            </a:lvl4pPr>
            <a:lvl5pPr marL="914400" indent="-182880">
              <a:buClr>
                <a:schemeClr val="bg1"/>
              </a:buClr>
              <a:buSzPct val="100000"/>
              <a:defRPr sz="1000" baseline="0">
                <a:solidFill>
                  <a:schemeClr val="bg1"/>
                </a:solidFill>
                <a:latin typeface="+mj-lt"/>
              </a:defRPr>
            </a:lvl5pPr>
            <a:lvl6pPr>
              <a:defRPr sz="1600"/>
            </a:lvl6pPr>
            <a:lvl7pPr>
              <a:defRPr sz="1600"/>
            </a:lvl7pPr>
            <a:lvl8pPr>
              <a:defRPr sz="1600"/>
            </a:lvl8pPr>
            <a:lvl9pPr>
              <a:defRPr sz="1600"/>
            </a:lvl9pPr>
          </a:lstStyle>
          <a:p>
            <a:pPr lvl="0"/>
            <a:r>
              <a:rPr lang="en-US" dirty="0"/>
              <a:t>Click to add text or click an icon to add other content types.</a:t>
            </a:r>
          </a:p>
          <a:p>
            <a:pPr lvl="1"/>
            <a:r>
              <a:rPr lang="en-US" dirty="0"/>
              <a:t>Second level</a:t>
            </a:r>
          </a:p>
          <a:p>
            <a:pPr lvl="2"/>
            <a:r>
              <a:rPr lang="en-US" dirty="0"/>
              <a:t>Third level</a:t>
            </a:r>
          </a:p>
        </p:txBody>
      </p:sp>
      <p:sp>
        <p:nvSpPr>
          <p:cNvPr id="7" name="Content Placeholder 4"/>
          <p:cNvSpPr>
            <a:spLocks noGrp="1"/>
          </p:cNvSpPr>
          <p:nvPr>
            <p:ph sz="quarter" idx="15" hasCustomPrompt="1"/>
          </p:nvPr>
        </p:nvSpPr>
        <p:spPr>
          <a:xfrm>
            <a:off x="4634121" y="1014984"/>
            <a:ext cx="3886200" cy="3639312"/>
          </a:xfrm>
        </p:spPr>
        <p:txBody>
          <a:bodyPr vert="horz" wrap="square" lIns="91440" tIns="45720" rIns="91440" bIns="45720" rtlCol="0" anchor="t" anchorCtr="0">
            <a:normAutofit/>
          </a:bodyPr>
          <a:lstStyle>
            <a:lvl1pPr>
              <a:buClr>
                <a:schemeClr val="bg1"/>
              </a:buClr>
              <a:defRPr lang="en-US" dirty="0" smtClean="0">
                <a:solidFill>
                  <a:schemeClr val="bg1"/>
                </a:solidFill>
              </a:defRPr>
            </a:lvl1pPr>
            <a:lvl2pPr marL="182880" indent="-182880" defTabSz="365760">
              <a:lnSpc>
                <a:spcPct val="85000"/>
              </a:lnSpc>
              <a:spcBef>
                <a:spcPts val="800"/>
              </a:spcBef>
              <a:buClr>
                <a:schemeClr val="bg1"/>
              </a:buClr>
              <a:buFont typeface="Arial" panose="020B0604020202020204" pitchFamily="34" charset="0"/>
              <a:buChar char="•"/>
              <a:defRPr lang="en-US" sz="2000" dirty="0" smtClean="0">
                <a:solidFill>
                  <a:schemeClr val="bg1"/>
                </a:solidFill>
                <a:latin typeface="+mn-lt"/>
              </a:defRPr>
            </a:lvl2pPr>
            <a:lvl3pPr marL="365760" indent="-182880" defTabSz="365760">
              <a:lnSpc>
                <a:spcPct val="85000"/>
              </a:lnSpc>
              <a:spcBef>
                <a:spcPts val="800"/>
              </a:spcBef>
              <a:buClr>
                <a:schemeClr val="bg1"/>
              </a:buClr>
              <a:buSzPct val="80000"/>
              <a:buFont typeface="Arial" panose="020B0604020202020204" pitchFamily="34" charset="0"/>
              <a:buChar char="•"/>
              <a:defRPr lang="en-US" sz="1800" dirty="0" smtClean="0">
                <a:solidFill>
                  <a:schemeClr val="bg1"/>
                </a:solidFill>
                <a:latin typeface="+mn-lt"/>
              </a:defRPr>
            </a:lvl3pPr>
            <a:lvl4pPr marL="548640" defTabSz="365760">
              <a:lnSpc>
                <a:spcPct val="85000"/>
              </a:lnSpc>
              <a:spcBef>
                <a:spcPts val="800"/>
              </a:spcBef>
              <a:buClr>
                <a:schemeClr val="bg1"/>
              </a:buClr>
              <a:defRPr lang="en-US" sz="1400" dirty="0" smtClean="0">
                <a:solidFill>
                  <a:schemeClr val="bg1"/>
                </a:solidFill>
                <a:latin typeface="+mn-lt"/>
              </a:defRPr>
            </a:lvl4pPr>
            <a:lvl5pPr marL="731520" indent="-182880" defTabSz="365760">
              <a:buClr>
                <a:schemeClr val="bg1"/>
              </a:buClr>
              <a:defRPr lang="en-US" sz="1200" dirty="0">
                <a:solidFill>
                  <a:schemeClr val="bg1"/>
                </a:solidFill>
                <a:latin typeface="+mj-lt"/>
              </a:defRPr>
            </a:lvl5pPr>
            <a:lvl6pPr marL="914400" indent="-182880" defTabSz="365760">
              <a:buClr>
                <a:schemeClr val="bg1"/>
              </a:buClr>
              <a:buSzPct val="100000"/>
              <a:buFont typeface="Calibri" panose="020F0502020204030204" pitchFamily="34" charset="0"/>
              <a:buChar char="-"/>
              <a:defRPr>
                <a:solidFill>
                  <a:schemeClr val="bg1"/>
                </a:solidFill>
                <a:latin typeface="+mj-lt"/>
              </a:defRPr>
            </a:lvl6pPr>
          </a:lstStyle>
          <a:p>
            <a:pPr lvl="1"/>
            <a:r>
              <a:rPr lang="en-US" dirty="0"/>
              <a:t>Click to add text or click an icon to add other content types.</a:t>
            </a:r>
          </a:p>
          <a:p>
            <a:pPr lvl="2"/>
            <a:r>
              <a:rPr lang="en-US" dirty="0"/>
              <a:t>Second level</a:t>
            </a:r>
          </a:p>
          <a:p>
            <a:pPr lvl="3"/>
            <a:r>
              <a:rPr lang="en-US" dirty="0"/>
              <a:t>Third level</a:t>
            </a:r>
          </a:p>
        </p:txBody>
      </p:sp>
      <p:sp>
        <p:nvSpPr>
          <p:cNvPr id="4" name="Slide Number Placeholder 5"/>
          <p:cNvSpPr>
            <a:spLocks noGrp="1"/>
          </p:cNvSpPr>
          <p:nvPr>
            <p:ph type="sldNum" sz="quarter" idx="17"/>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108475987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Объект с подписью">
    <p:bg>
      <p:bgPr>
        <a:blipFill dpi="0" rotWithShape="1">
          <a:blip r:embed="rId2">
            <a:lum/>
            <a:extLst>
              <a:ext uri="{BEBA8EAE-BF5A-486C-A8C5-ECC9F3942E4B}">
                <a14:imgProps xmlns:a14="http://schemas.microsoft.com/office/drawing/2010/main">
                  <a14:imgLayer r:embed="rId3">
                    <a14:imgEffect>
                      <a14:sharpenSoften amount="-1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28887"/>
            <a:ext cx="3127248" cy="369332"/>
          </a:xfrm>
        </p:spPr>
        <p:txBody>
          <a:bodyPr lIns="91440" rIns="91440" anchor="t" anchorCtr="0">
            <a:spAutoFit/>
          </a:bodyPr>
          <a:lstStyle>
            <a:lvl1pPr algn="ctr" defTabSz="182880">
              <a:spcBef>
                <a:spcPts val="0"/>
              </a:spcBef>
              <a:defRPr sz="1800" baseline="0">
                <a:solidFill>
                  <a:schemeClr val="bg1"/>
                </a:solidFill>
                <a:effectLst/>
                <a:latin typeface="+mj-lt"/>
              </a:defRPr>
            </a:lvl1pPr>
          </a:lstStyle>
          <a:p>
            <a:r>
              <a:rPr lang="en-US" dirty="0"/>
              <a:t>Click to Edit Title</a:t>
            </a:r>
          </a:p>
        </p:txBody>
      </p:sp>
      <p:sp>
        <p:nvSpPr>
          <p:cNvPr id="16" name="Text Placeholder 2"/>
          <p:cNvSpPr>
            <a:spLocks noGrp="1"/>
          </p:cNvSpPr>
          <p:nvPr>
            <p:ph type="body" sz="quarter" idx="11" hasCustomPrompt="1"/>
          </p:nvPr>
        </p:nvSpPr>
        <p:spPr>
          <a:xfrm>
            <a:off x="3127248" y="192024"/>
            <a:ext cx="6016752" cy="430887"/>
          </a:xfrm>
        </p:spPr>
        <p:txBody>
          <a:bodyPr wrap="square" lIns="274320" rIns="274320" anchor="ctr" anchorCtr="0">
            <a:noAutofit/>
          </a:bodyPr>
          <a:lstStyle>
            <a:lvl1pPr marL="0" indent="0" algn="l" defTabSz="182880">
              <a:lnSpc>
                <a:spcPct val="100000"/>
              </a:lnSpc>
              <a:spcBef>
                <a:spcPts val="0"/>
              </a:spcBef>
              <a:buFont typeface="Arial" pitchFamily="34" charset="0"/>
              <a:buNone/>
              <a:defRPr sz="2200" b="0" i="0" cap="none" baseline="0">
                <a:solidFill>
                  <a:schemeClr val="tx2"/>
                </a:solidFill>
                <a:effectLst/>
                <a:latin typeface="+mj-lt"/>
              </a:defRPr>
            </a:lvl1pPr>
            <a:lvl2pPr marL="0" indent="0" algn="r">
              <a:buFontTx/>
              <a:buNone/>
              <a:defRPr sz="1400" b="1">
                <a:solidFill>
                  <a:schemeClr val="bg1"/>
                </a:solidFill>
              </a:defRPr>
            </a:lvl2pPr>
            <a:lvl3pPr marL="182880" indent="0" algn="r">
              <a:buFontTx/>
              <a:buNone/>
              <a:defRPr sz="1400" b="1">
                <a:solidFill>
                  <a:schemeClr val="bg1"/>
                </a:solidFill>
              </a:defRPr>
            </a:lvl3pPr>
            <a:lvl4pPr marL="365760" indent="0" algn="r">
              <a:buFontTx/>
              <a:buNone/>
              <a:defRPr sz="1400" b="1">
                <a:solidFill>
                  <a:schemeClr val="bg1"/>
                </a:solidFill>
              </a:defRPr>
            </a:lvl4pPr>
            <a:lvl5pPr marL="548640" indent="0" algn="r">
              <a:buFontTx/>
              <a:buNone/>
              <a:defRPr sz="1400" b="1">
                <a:solidFill>
                  <a:schemeClr val="bg1"/>
                </a:solidFill>
              </a:defRPr>
            </a:lvl5pPr>
          </a:lstStyle>
          <a:p>
            <a:pPr lvl="0"/>
            <a:r>
              <a:rPr lang="en-US" dirty="0"/>
              <a:t>Click to Edit Subtitle</a:t>
            </a:r>
          </a:p>
        </p:txBody>
      </p:sp>
      <p:sp>
        <p:nvSpPr>
          <p:cNvPr id="5" name="Content Placeholder 3"/>
          <p:cNvSpPr>
            <a:spLocks noGrp="1"/>
          </p:cNvSpPr>
          <p:nvPr>
            <p:ph sz="quarter" idx="14" hasCustomPrompt="1"/>
          </p:nvPr>
        </p:nvSpPr>
        <p:spPr>
          <a:xfrm>
            <a:off x="3127248" y="636359"/>
            <a:ext cx="6016752" cy="4507141"/>
          </a:xfrm>
        </p:spPr>
        <p:txBody>
          <a:bodyPr vert="horz" wrap="square" lIns="274320" tIns="45720" rIns="457200" bIns="91440" rtlCol="0" anchor="t" anchorCtr="0">
            <a:normAutofit/>
          </a:bodyPr>
          <a:lstStyle>
            <a:lvl1pPr>
              <a:defRPr lang="en-US" dirty="0" smtClean="0">
                <a:latin typeface="+mn-lt"/>
              </a:defRPr>
            </a:lvl1pPr>
            <a:lvl2pPr>
              <a:defRPr lang="en-US" dirty="0" smtClean="0">
                <a:latin typeface="+mn-lt"/>
              </a:defRPr>
            </a:lvl2pPr>
            <a:lvl3pPr>
              <a:defRPr lang="en-US" dirty="0" smtClean="0">
                <a:latin typeface="+mn-lt"/>
              </a:defRPr>
            </a:lvl3pPr>
          </a:lstStyle>
          <a:p>
            <a:pPr lvl="0"/>
            <a:r>
              <a:rPr lang="en-US" dirty="0"/>
              <a:t>Click to add text or click an icon to add other content types.</a:t>
            </a:r>
          </a:p>
          <a:p>
            <a:pPr lvl="1"/>
            <a:r>
              <a:rPr lang="en-US" dirty="0"/>
              <a:t>Second level</a:t>
            </a:r>
          </a:p>
          <a:p>
            <a:pPr lvl="2"/>
            <a:r>
              <a:rPr lang="en-US" dirty="0"/>
              <a:t>Third level</a:t>
            </a:r>
          </a:p>
        </p:txBody>
      </p:sp>
      <p:sp>
        <p:nvSpPr>
          <p:cNvPr id="12" name="Text Placeholder 4"/>
          <p:cNvSpPr>
            <a:spLocks noGrp="1"/>
          </p:cNvSpPr>
          <p:nvPr>
            <p:ph type="body" sz="quarter" idx="13" hasCustomPrompt="1"/>
          </p:nvPr>
        </p:nvSpPr>
        <p:spPr>
          <a:xfrm>
            <a:off x="411480" y="996694"/>
            <a:ext cx="2304288" cy="615553"/>
          </a:xfrm>
        </p:spPr>
        <p:txBody>
          <a:bodyPr wrap="square" anchor="t" anchorCtr="0">
            <a:spAutoFit/>
          </a:bodyPr>
          <a:lstStyle>
            <a:lvl1pPr marL="0" indent="-182880" algn="l">
              <a:buFont typeface="Arial" pitchFamily="34" charset="0"/>
              <a:buNone/>
              <a:defRPr sz="2000" b="0" cap="none" baseline="0">
                <a:solidFill>
                  <a:schemeClr val="bg1"/>
                </a:solidFill>
                <a:effectLst/>
                <a:latin typeface="+mn-lt"/>
              </a:defRPr>
            </a:lvl1pPr>
          </a:lstStyle>
          <a:p>
            <a:pPr lvl="0"/>
            <a:r>
              <a:rPr lang="en-US" dirty="0"/>
              <a:t>Click to edit caption text</a:t>
            </a:r>
          </a:p>
        </p:txBody>
      </p:sp>
      <p:sp>
        <p:nvSpPr>
          <p:cNvPr id="4" name="Slide Number Placeholder 5"/>
          <p:cNvSpPr>
            <a:spLocks noGrp="1"/>
          </p:cNvSpPr>
          <p:nvPr>
            <p:ph type="sldNum" sz="quarter" idx="16"/>
          </p:nvPr>
        </p:nvSpPr>
        <p:spPr/>
        <p:txBody>
          <a:bodyPr/>
          <a:lstStyle/>
          <a:p>
            <a:fld id="{4976208B-6111-490B-8CEC-FFB249DB2100}" type="slidenum">
              <a:rPr lang="en-US" smtClean="0"/>
              <a:pPr/>
              <a:t>‹#›</a:t>
            </a:fld>
            <a:endParaRPr lang="en-US" dirty="0"/>
          </a:p>
        </p:txBody>
      </p:sp>
    </p:spTree>
    <p:extLst>
      <p:ext uri="{BB962C8B-B14F-4D97-AF65-F5344CB8AC3E}">
        <p14:creationId xmlns:p14="http://schemas.microsoft.com/office/powerpoint/2010/main" val="410507958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3.xml"/><Relationship Id="rId1" Type="http://schemas.openxmlformats.org/officeDocument/2006/relationships/slideLayout" Target="../slideLayouts/slideLayout14.xml"/><Relationship Id="rId4" Type="http://schemas.microsoft.com/office/2007/relationships/hdphoto" Target="../media/hdphoto2.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8425797" y="4765184"/>
            <a:ext cx="526892" cy="220528"/>
            <a:chOff x="6145213" y="4384676"/>
            <a:chExt cx="1582738" cy="649287"/>
          </a:xfrm>
          <a:solidFill>
            <a:schemeClr val="tx2"/>
          </a:solidFill>
        </p:grpSpPr>
        <p:sp>
          <p:nvSpPr>
            <p:cNvPr id="10"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 name="Title Placeholder 1"/>
          <p:cNvSpPr>
            <a:spLocks noGrp="1"/>
          </p:cNvSpPr>
          <p:nvPr>
            <p:ph type="title"/>
          </p:nvPr>
        </p:nvSpPr>
        <p:spPr>
          <a:xfrm>
            <a:off x="626364" y="192024"/>
            <a:ext cx="7891272" cy="457200"/>
          </a:xfrm>
          <a:prstGeom prst="rect">
            <a:avLst/>
          </a:prstGeom>
        </p:spPr>
        <p:txBody>
          <a:bodyPr vert="horz" wrap="square" lIns="91440" tIns="45720" rIns="91440" bIns="45720" rtlCol="0" anchor="ctr" anchorCtr="0">
            <a:noAutofit/>
          </a:bodyPr>
          <a:lstStyle/>
          <a:p>
            <a:pPr lvl="0"/>
            <a:r>
              <a:rPr lang="ru-RU"/>
              <a:t>Образец заголовка</a:t>
            </a:r>
            <a:endParaRPr lang="en-US" dirty="0"/>
          </a:p>
        </p:txBody>
      </p:sp>
      <p:sp>
        <p:nvSpPr>
          <p:cNvPr id="3" name="Text Placeholder 2"/>
          <p:cNvSpPr>
            <a:spLocks noGrp="1"/>
          </p:cNvSpPr>
          <p:nvPr>
            <p:ph type="body" idx="1"/>
          </p:nvPr>
        </p:nvSpPr>
        <p:spPr>
          <a:xfrm>
            <a:off x="626364" y="1014984"/>
            <a:ext cx="7891272" cy="3639312"/>
          </a:xfrm>
          <a:prstGeom prst="rect">
            <a:avLst/>
          </a:prstGeom>
        </p:spPr>
        <p:txBody>
          <a:bodyPr vert="horz" lIns="91440" tIns="45720" rIns="91440" bIns="45720" rtlCol="0" anchor="t" anchorCtr="0">
            <a:normAutofit/>
          </a:bodyPr>
          <a:lstStyle/>
          <a:p>
            <a:pPr lvl="0"/>
            <a:r>
              <a:rPr lang="en-US" dirty="0"/>
              <a:t>Click to add text or click an icon to add other content types.	</a:t>
            </a:r>
          </a:p>
          <a:p>
            <a:pPr lvl="1"/>
            <a:r>
              <a:rPr lang="en-US" dirty="0"/>
              <a:t>Second level</a:t>
            </a:r>
          </a:p>
          <a:p>
            <a:pPr lvl="2"/>
            <a:r>
              <a:rPr lang="en-US" dirty="0"/>
              <a:t>Third level</a:t>
            </a:r>
          </a:p>
        </p:txBody>
      </p:sp>
      <p:sp>
        <p:nvSpPr>
          <p:cNvPr id="4" name="Slide Number Placeholder 3"/>
          <p:cNvSpPr>
            <a:spLocks noGrp="1"/>
          </p:cNvSpPr>
          <p:nvPr>
            <p:ph type="sldNum" sz="quarter" idx="4"/>
          </p:nvPr>
        </p:nvSpPr>
        <p:spPr>
          <a:xfrm>
            <a:off x="4114800" y="4754880"/>
            <a:ext cx="914400" cy="230832"/>
          </a:xfrm>
          <a:prstGeom prst="rect">
            <a:avLst/>
          </a:prstGeom>
        </p:spPr>
        <p:txBody>
          <a:bodyPr vert="horz" lIns="91440" tIns="45720" rIns="91440" bIns="45720" rtlCol="0" anchor="b">
            <a:spAutoFit/>
          </a:bodyPr>
          <a:lstStyle>
            <a:lvl1pPr algn="ctr" defTabSz="182880">
              <a:defRPr sz="900">
                <a:solidFill>
                  <a:schemeClr val="bg1">
                    <a:lumMod val="65000"/>
                  </a:schemeClr>
                </a:solidFill>
              </a:defRPr>
            </a:lvl1pPr>
          </a:lstStyle>
          <a:p>
            <a:fld id="{4976208B-6111-490B-8CEC-FFB249DB2100}" type="slidenum">
              <a:rPr lang="en-US" smtClean="0"/>
              <a:pPr/>
              <a:t>‹#›</a:t>
            </a:fld>
            <a:endParaRPr lang="en-US" dirty="0"/>
          </a:p>
        </p:txBody>
      </p:sp>
      <p:sp>
        <p:nvSpPr>
          <p:cNvPr id="8" name="TextBox 4"/>
          <p:cNvSpPr txBox="1"/>
          <p:nvPr/>
        </p:nvSpPr>
        <p:spPr>
          <a:xfrm>
            <a:off x="3310128" y="4941552"/>
            <a:ext cx="2514600" cy="169277"/>
          </a:xfrm>
          <a:prstGeom prst="rect">
            <a:avLst/>
          </a:prstGeom>
          <a:noFill/>
        </p:spPr>
        <p:txBody>
          <a:bodyPr wrap="square" anchor="b" anchorCtr="0">
            <a:spAutoFit/>
          </a:bodyPr>
          <a:lstStyle/>
          <a:p>
            <a:pPr marL="0" marR="0" lvl="0" indent="0" algn="ctr" defTabSz="274320" rtl="0" eaLnBrk="0" fontAlgn="auto" latinLnBrk="0" hangingPunct="0">
              <a:lnSpc>
                <a:spcPct val="100000"/>
              </a:lnSpc>
              <a:spcBef>
                <a:spcPts val="0"/>
              </a:spcBef>
              <a:spcAft>
                <a:spcPts val="0"/>
              </a:spcAft>
              <a:buClrTx/>
              <a:buSzTx/>
              <a:buFontTx/>
              <a:buNone/>
              <a:tabLst/>
              <a:defRPr/>
            </a:pPr>
            <a:r>
              <a:rPr kumimoji="0" lang="en-US" sz="500" b="0" i="0" u="none" strike="noStrike" kern="300" cap="none" spc="50" normalizeH="0" baseline="0" dirty="0">
                <a:ln>
                  <a:noFill/>
                </a:ln>
                <a:solidFill>
                  <a:schemeClr val="bg1">
                    <a:lumMod val="85000"/>
                  </a:schemeClr>
                </a:solidFill>
                <a:effectLst/>
                <a:uLnTx/>
                <a:uFillTx/>
                <a:latin typeface="+mn-lt"/>
                <a:ea typeface="Calibri" charset="0"/>
                <a:cs typeface="Arial" panose="020B0604020202020204" pitchFamily="34" charset="0"/>
              </a:rPr>
              <a:t>Copyright © SAS Institute Inc. All rights reserved.</a:t>
            </a:r>
          </a:p>
        </p:txBody>
      </p:sp>
      <p:grpSp>
        <p:nvGrpSpPr>
          <p:cNvPr id="7" name="Group 6"/>
          <p:cNvGrpSpPr/>
          <p:nvPr userDrawn="1"/>
        </p:nvGrpSpPr>
        <p:grpSpPr>
          <a:xfrm>
            <a:off x="197604" y="4767514"/>
            <a:ext cx="1695989" cy="323165"/>
            <a:chOff x="197604" y="4767514"/>
            <a:chExt cx="1695989" cy="323165"/>
          </a:xfrm>
        </p:grpSpPr>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7604" y="4788908"/>
              <a:ext cx="247086" cy="247086"/>
            </a:xfrm>
            <a:prstGeom prst="rect">
              <a:avLst/>
            </a:prstGeom>
          </p:spPr>
        </p:pic>
        <p:sp>
          <p:nvSpPr>
            <p:cNvPr id="6" name="TextBox 5"/>
            <p:cNvSpPr txBox="1"/>
            <p:nvPr userDrawn="1"/>
          </p:nvSpPr>
          <p:spPr>
            <a:xfrm>
              <a:off x="388189" y="4767514"/>
              <a:ext cx="1505404" cy="323165"/>
            </a:xfrm>
            <a:prstGeom prst="rect">
              <a:avLst/>
            </a:prstGeom>
            <a:noFill/>
          </p:spPr>
          <p:txBody>
            <a:bodyPr wrap="square" rtlCol="0">
              <a:spAutoFit/>
            </a:bodyPr>
            <a:lstStyle/>
            <a:p>
              <a:pPr>
                <a:lnSpc>
                  <a:spcPts val="900"/>
                </a:lnSpc>
              </a:pPr>
              <a:r>
                <a:rPr lang="en-US" sz="900" spc="0" dirty="0">
                  <a:solidFill>
                    <a:schemeClr val="accent3"/>
                  </a:solidFill>
                  <a:latin typeface="+mj-lt"/>
                </a:rPr>
                <a:t>SAS</a:t>
              </a:r>
              <a:r>
                <a:rPr lang="en-US" sz="900" strike="noStrike" spc="0" dirty="0">
                  <a:solidFill>
                    <a:schemeClr val="accent3"/>
                  </a:solidFill>
                  <a:latin typeface="+mj-lt"/>
                </a:rPr>
                <a:t>®</a:t>
              </a:r>
              <a:r>
                <a:rPr lang="en-US" sz="900" spc="0" dirty="0">
                  <a:solidFill>
                    <a:schemeClr val="accent3"/>
                  </a:solidFill>
                  <a:latin typeface="+mj-lt"/>
                </a:rPr>
                <a:t> FORUM</a:t>
              </a:r>
            </a:p>
            <a:p>
              <a:pPr>
                <a:lnSpc>
                  <a:spcPts val="900"/>
                </a:lnSpc>
              </a:pPr>
              <a:r>
                <a:rPr lang="en-US" sz="900" spc="0" dirty="0">
                  <a:solidFill>
                    <a:schemeClr val="accent3"/>
                  </a:solidFill>
                </a:rPr>
                <a:t>RUSSIA 2017</a:t>
              </a:r>
            </a:p>
          </p:txBody>
        </p:sp>
      </p:grpSp>
    </p:spTree>
    <p:extLst>
      <p:ext uri="{BB962C8B-B14F-4D97-AF65-F5344CB8AC3E}">
        <p14:creationId xmlns:p14="http://schemas.microsoft.com/office/powerpoint/2010/main" val="524744438"/>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37" r:id="rId3"/>
    <p:sldLayoutId id="2147483927" r:id="rId4"/>
    <p:sldLayoutId id="2147483928" r:id="rId5"/>
    <p:sldLayoutId id="2147483929" r:id="rId6"/>
    <p:sldLayoutId id="2147483930" r:id="rId7"/>
    <p:sldLayoutId id="2147483931" r:id="rId8"/>
    <p:sldLayoutId id="2147483932" r:id="rId9"/>
    <p:sldLayoutId id="2147483964" r:id="rId10"/>
    <p:sldLayoutId id="2147483941" r:id="rId11"/>
  </p:sldLayoutIdLst>
  <p:transition>
    <p:fade/>
  </p:transition>
  <p:hf sldNum="0" hdr="0" ftr="0" dt="0"/>
  <p:txStyles>
    <p:titleStyle>
      <a:lvl1pPr algn="ctr" defTabSz="182880" rtl="0" eaLnBrk="1" latinLnBrk="0" hangingPunct="1">
        <a:spcBef>
          <a:spcPct val="0"/>
        </a:spcBef>
        <a:buNone/>
        <a:defRPr lang="en-US" sz="2800" kern="1200" cap="none" baseline="0" dirty="0">
          <a:solidFill>
            <a:schemeClr val="tx2"/>
          </a:solidFill>
          <a:latin typeface="+mj-lt"/>
          <a:ea typeface="+mj-ea"/>
          <a:cs typeface="+mj-cs"/>
        </a:defRPr>
      </a:lvl1pPr>
    </p:titleStyle>
    <p:bodyStyle>
      <a:lvl1pPr marL="182880" indent="-182880" algn="l" defTabSz="365760" rtl="0" eaLnBrk="1" latinLnBrk="0" hangingPunct="1">
        <a:lnSpc>
          <a:spcPct val="85000"/>
        </a:lnSpc>
        <a:spcBef>
          <a:spcPts val="800"/>
        </a:spcBef>
        <a:spcAft>
          <a:spcPts val="0"/>
        </a:spcAft>
        <a:buClr>
          <a:schemeClr val="accent1"/>
        </a:buClr>
        <a:buSzPct val="80000"/>
        <a:buFont typeface="Arial" pitchFamily="34" charset="0"/>
        <a:buChar char="•"/>
        <a:defRPr sz="2000" b="0" kern="1200" cap="none" baseline="0">
          <a:solidFill>
            <a:schemeClr val="tx2"/>
          </a:solidFill>
          <a:latin typeface="+mn-lt"/>
          <a:ea typeface="+mn-ea"/>
          <a:cs typeface="+mn-cs"/>
        </a:defRPr>
      </a:lvl1pPr>
      <a:lvl2pPr marL="365760" indent="-182880" algn="l" defTabSz="365760" rtl="0" eaLnBrk="1" latinLnBrk="0" hangingPunct="1">
        <a:lnSpc>
          <a:spcPct val="85000"/>
        </a:lnSpc>
        <a:spcBef>
          <a:spcPts val="800"/>
        </a:spcBef>
        <a:spcAft>
          <a:spcPts val="0"/>
        </a:spcAft>
        <a:buClr>
          <a:schemeClr val="tx1">
            <a:lumMod val="65000"/>
            <a:lumOff val="35000"/>
          </a:schemeClr>
        </a:buClr>
        <a:buSzPct val="80000"/>
        <a:buFont typeface="Arial" pitchFamily="34" charset="0"/>
        <a:buChar char="•"/>
        <a:tabLst/>
        <a:defRPr sz="1800" kern="1200" baseline="0">
          <a:solidFill>
            <a:schemeClr val="tx1">
              <a:lumMod val="65000"/>
              <a:lumOff val="35000"/>
            </a:schemeClr>
          </a:solidFill>
          <a:latin typeface="+mn-lt"/>
          <a:ea typeface="+mn-ea"/>
          <a:cs typeface="+mn-cs"/>
        </a:defRPr>
      </a:lvl2pPr>
      <a:lvl3pPr marL="548640" indent="-182880" algn="l" defTabSz="365760" rtl="0" eaLnBrk="1" latinLnBrk="0" hangingPunct="1">
        <a:lnSpc>
          <a:spcPct val="85000"/>
        </a:lnSpc>
        <a:spcBef>
          <a:spcPts val="800"/>
        </a:spcBef>
        <a:spcAft>
          <a:spcPts val="0"/>
        </a:spcAft>
        <a:buClr>
          <a:schemeClr val="tx1">
            <a:lumMod val="65000"/>
            <a:lumOff val="35000"/>
          </a:schemeClr>
        </a:buClr>
        <a:buSzPct val="100000"/>
        <a:buFont typeface="Calibri" panose="020F0502020204030204" pitchFamily="34" charset="0"/>
        <a:buChar char="-"/>
        <a:defRPr sz="1400" kern="1200" baseline="0">
          <a:solidFill>
            <a:schemeClr val="tx1">
              <a:lumMod val="65000"/>
              <a:lumOff val="35000"/>
            </a:schemeClr>
          </a:solidFill>
          <a:latin typeface="+mn-lt"/>
          <a:ea typeface="+mn-ea"/>
          <a:cs typeface="+mn-cs"/>
        </a:defRPr>
      </a:lvl3pPr>
      <a:lvl4pPr marL="73152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200" kern="1200" baseline="0">
          <a:solidFill>
            <a:schemeClr val="tx1">
              <a:lumMod val="65000"/>
              <a:lumOff val="35000"/>
            </a:schemeClr>
          </a:solidFill>
          <a:latin typeface="+mn-lt"/>
          <a:ea typeface="+mn-ea"/>
          <a:cs typeface="+mn-cs"/>
        </a:defRPr>
      </a:lvl4pPr>
      <a:lvl5pPr marL="91440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000" kern="1200" baseline="0">
          <a:solidFill>
            <a:schemeClr val="tx1">
              <a:lumMod val="65000"/>
              <a:lumOff val="35000"/>
            </a:schemeClr>
          </a:solidFill>
          <a:latin typeface="+mn-lt"/>
          <a:ea typeface="+mn-ea"/>
          <a:cs typeface="+mn-cs"/>
        </a:defRPr>
      </a:lvl5pPr>
      <a:lvl6pPr marL="109728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6pPr>
      <a:lvl7pPr marL="128016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7pPr>
      <a:lvl8pPr marL="1463040" indent="-182880" algn="l" defTabSz="9144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8pPr>
      <a:lvl9pPr marL="1645920" indent="-182880" algn="l" defTabSz="36576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8425797" y="4765184"/>
            <a:ext cx="526892" cy="220528"/>
            <a:chOff x="6145213" y="4384676"/>
            <a:chExt cx="1582738" cy="649287"/>
          </a:xfrm>
          <a:solidFill>
            <a:schemeClr val="tx2"/>
          </a:solidFill>
        </p:grpSpPr>
        <p:sp>
          <p:nvSpPr>
            <p:cNvPr id="10"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5" name="Title Placeholder 1"/>
          <p:cNvSpPr>
            <a:spLocks noGrp="1"/>
          </p:cNvSpPr>
          <p:nvPr>
            <p:ph type="title"/>
          </p:nvPr>
        </p:nvSpPr>
        <p:spPr>
          <a:xfrm>
            <a:off x="626364" y="192024"/>
            <a:ext cx="7891272" cy="457200"/>
          </a:xfrm>
          <a:prstGeom prst="rect">
            <a:avLst/>
          </a:prstGeom>
        </p:spPr>
        <p:txBody>
          <a:bodyPr vert="horz" wrap="square" lIns="91440" tIns="45720" rIns="91440" bIns="45720" rtlCol="0" anchor="ctr" anchorCtr="0">
            <a:noAutofit/>
          </a:bodyPr>
          <a:lstStyle/>
          <a:p>
            <a:pPr lvl="0"/>
            <a:r>
              <a:rPr lang="ru-RU"/>
              <a:t>Образец заголовка</a:t>
            </a:r>
            <a:endParaRPr lang="en-US" dirty="0"/>
          </a:p>
        </p:txBody>
      </p:sp>
      <p:sp>
        <p:nvSpPr>
          <p:cNvPr id="3" name="Text Placeholder 2"/>
          <p:cNvSpPr>
            <a:spLocks noGrp="1"/>
          </p:cNvSpPr>
          <p:nvPr>
            <p:ph type="body" idx="1"/>
          </p:nvPr>
        </p:nvSpPr>
        <p:spPr>
          <a:xfrm>
            <a:off x="626364" y="1014984"/>
            <a:ext cx="7891272" cy="3639312"/>
          </a:xfrm>
          <a:prstGeom prst="rect">
            <a:avLst/>
          </a:prstGeom>
        </p:spPr>
        <p:txBody>
          <a:bodyPr vert="horz" lIns="91440" tIns="45720" rIns="91440" bIns="45720" rtlCol="0" anchor="t" anchorCtr="0">
            <a:normAutofit/>
          </a:bodyPr>
          <a:lstStyle/>
          <a:p>
            <a:pPr lvl="0"/>
            <a:r>
              <a:rPr lang="en-US" dirty="0"/>
              <a:t>Click to add text or click an icon to add other content types.	</a:t>
            </a:r>
          </a:p>
          <a:p>
            <a:pPr lvl="1"/>
            <a:r>
              <a:rPr lang="en-US" dirty="0"/>
              <a:t>Second level</a:t>
            </a:r>
          </a:p>
          <a:p>
            <a:pPr lvl="2"/>
            <a:r>
              <a:rPr lang="en-US" dirty="0"/>
              <a:t>Third level</a:t>
            </a:r>
          </a:p>
        </p:txBody>
      </p:sp>
      <p:sp>
        <p:nvSpPr>
          <p:cNvPr id="4" name="Slide Number Placeholder 3"/>
          <p:cNvSpPr>
            <a:spLocks noGrp="1"/>
          </p:cNvSpPr>
          <p:nvPr>
            <p:ph type="sldNum" sz="quarter" idx="4"/>
          </p:nvPr>
        </p:nvSpPr>
        <p:spPr>
          <a:xfrm>
            <a:off x="4114800" y="4754880"/>
            <a:ext cx="914400" cy="230832"/>
          </a:xfrm>
          <a:prstGeom prst="rect">
            <a:avLst/>
          </a:prstGeom>
        </p:spPr>
        <p:txBody>
          <a:bodyPr vert="horz" lIns="91440" tIns="45720" rIns="91440" bIns="45720" rtlCol="0" anchor="b">
            <a:spAutoFit/>
          </a:bodyPr>
          <a:lstStyle>
            <a:lvl1pPr algn="ctr" defTabSz="182880">
              <a:defRPr sz="900">
                <a:solidFill>
                  <a:schemeClr val="bg1">
                    <a:lumMod val="65000"/>
                  </a:schemeClr>
                </a:solidFill>
              </a:defRPr>
            </a:lvl1pPr>
          </a:lstStyle>
          <a:p>
            <a:fld id="{4976208B-6111-490B-8CEC-FFB249DB2100}" type="slidenum">
              <a:rPr lang="en-US" smtClean="0"/>
              <a:pPr/>
              <a:t>‹#›</a:t>
            </a:fld>
            <a:endParaRPr lang="en-US" dirty="0"/>
          </a:p>
        </p:txBody>
      </p:sp>
      <p:sp>
        <p:nvSpPr>
          <p:cNvPr id="8" name="TextBox 4"/>
          <p:cNvSpPr txBox="1"/>
          <p:nvPr/>
        </p:nvSpPr>
        <p:spPr>
          <a:xfrm>
            <a:off x="3310128" y="4941552"/>
            <a:ext cx="2514600" cy="169277"/>
          </a:xfrm>
          <a:prstGeom prst="rect">
            <a:avLst/>
          </a:prstGeom>
          <a:noFill/>
        </p:spPr>
        <p:txBody>
          <a:bodyPr wrap="square" anchor="b" anchorCtr="0">
            <a:spAutoFit/>
          </a:bodyPr>
          <a:lstStyle/>
          <a:p>
            <a:pPr marL="0" marR="0" lvl="0" indent="0" algn="ctr" defTabSz="274320" rtl="0" eaLnBrk="0" fontAlgn="auto" latinLnBrk="0" hangingPunct="0">
              <a:lnSpc>
                <a:spcPct val="100000"/>
              </a:lnSpc>
              <a:spcBef>
                <a:spcPts val="0"/>
              </a:spcBef>
              <a:spcAft>
                <a:spcPts val="0"/>
              </a:spcAft>
              <a:buClrTx/>
              <a:buSzTx/>
              <a:buFontTx/>
              <a:buNone/>
              <a:tabLst/>
              <a:defRPr/>
            </a:pPr>
            <a:r>
              <a:rPr kumimoji="0" lang="en-US" sz="500" b="0" i="0" u="none" strike="noStrike" kern="300" cap="none" spc="50" normalizeH="0" baseline="0" dirty="0">
                <a:ln>
                  <a:noFill/>
                </a:ln>
                <a:solidFill>
                  <a:schemeClr val="bg1">
                    <a:lumMod val="85000"/>
                  </a:schemeClr>
                </a:solidFill>
                <a:effectLst/>
                <a:uLnTx/>
                <a:uFillTx/>
                <a:latin typeface="+mn-lt"/>
                <a:ea typeface="Calibri" charset="0"/>
                <a:cs typeface="Arial" panose="020B0604020202020204" pitchFamily="34" charset="0"/>
              </a:rPr>
              <a:t>Copyright © SAS Institute Inc. All rights reserved.</a:t>
            </a:r>
          </a:p>
        </p:txBody>
      </p:sp>
      <p:grpSp>
        <p:nvGrpSpPr>
          <p:cNvPr id="7" name="Group 6"/>
          <p:cNvGrpSpPr/>
          <p:nvPr userDrawn="1"/>
        </p:nvGrpSpPr>
        <p:grpSpPr>
          <a:xfrm>
            <a:off x="197604" y="4767514"/>
            <a:ext cx="1695989" cy="323165"/>
            <a:chOff x="197604" y="4767514"/>
            <a:chExt cx="1695989" cy="323165"/>
          </a:xfrm>
        </p:grpSpPr>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97604" y="4788908"/>
              <a:ext cx="247086" cy="247086"/>
            </a:xfrm>
            <a:prstGeom prst="rect">
              <a:avLst/>
            </a:prstGeom>
          </p:spPr>
        </p:pic>
        <p:sp>
          <p:nvSpPr>
            <p:cNvPr id="6" name="TextBox 5"/>
            <p:cNvSpPr txBox="1"/>
            <p:nvPr userDrawn="1"/>
          </p:nvSpPr>
          <p:spPr>
            <a:xfrm>
              <a:off x="388189" y="4767514"/>
              <a:ext cx="1505404" cy="323165"/>
            </a:xfrm>
            <a:prstGeom prst="rect">
              <a:avLst/>
            </a:prstGeom>
            <a:noFill/>
          </p:spPr>
          <p:txBody>
            <a:bodyPr wrap="square" rtlCol="0">
              <a:spAutoFit/>
            </a:bodyPr>
            <a:lstStyle/>
            <a:p>
              <a:pPr>
                <a:lnSpc>
                  <a:spcPts val="900"/>
                </a:lnSpc>
              </a:pPr>
              <a:r>
                <a:rPr lang="en-US" sz="900" spc="0" dirty="0">
                  <a:solidFill>
                    <a:schemeClr val="accent3"/>
                  </a:solidFill>
                  <a:latin typeface="+mj-lt"/>
                </a:rPr>
                <a:t>SAS</a:t>
              </a:r>
              <a:r>
                <a:rPr lang="en-US" sz="900" strike="noStrike" spc="0" dirty="0">
                  <a:solidFill>
                    <a:schemeClr val="accent3"/>
                  </a:solidFill>
                  <a:latin typeface="+mj-lt"/>
                </a:rPr>
                <a:t>®</a:t>
              </a:r>
              <a:r>
                <a:rPr lang="en-US" sz="900" spc="0" dirty="0">
                  <a:solidFill>
                    <a:schemeClr val="accent3"/>
                  </a:solidFill>
                  <a:latin typeface="+mj-lt"/>
                </a:rPr>
                <a:t> FORUM</a:t>
              </a:r>
            </a:p>
            <a:p>
              <a:pPr>
                <a:lnSpc>
                  <a:spcPts val="900"/>
                </a:lnSpc>
              </a:pPr>
              <a:r>
                <a:rPr lang="en-US" sz="900" spc="0" dirty="0">
                  <a:solidFill>
                    <a:schemeClr val="accent3"/>
                  </a:solidFill>
                </a:rPr>
                <a:t>RUSSIA 2017</a:t>
              </a:r>
            </a:p>
          </p:txBody>
        </p:sp>
      </p:grpSp>
    </p:spTree>
    <p:extLst>
      <p:ext uri="{BB962C8B-B14F-4D97-AF65-F5344CB8AC3E}">
        <p14:creationId xmlns:p14="http://schemas.microsoft.com/office/powerpoint/2010/main" val="1934725510"/>
      </p:ext>
    </p:extLst>
  </p:cSld>
  <p:clrMap bg1="lt1" tx1="dk1" bg2="lt2" tx2="dk2" accent1="accent1" accent2="accent2" accent3="accent3" accent4="accent4" accent5="accent5" accent6="accent6" hlink="hlink" folHlink="folHlink"/>
  <p:sldLayoutIdLst>
    <p:sldLayoutId id="2147483979" r:id="rId1"/>
    <p:sldLayoutId id="2147483982" r:id="rId2"/>
  </p:sldLayoutIdLst>
  <p:transition>
    <p:fade/>
  </p:transition>
  <p:hf sldNum="0" hdr="0" ftr="0" dt="0"/>
  <p:txStyles>
    <p:titleStyle>
      <a:lvl1pPr algn="ctr" defTabSz="182880" rtl="0" eaLnBrk="1" latinLnBrk="0" hangingPunct="1">
        <a:spcBef>
          <a:spcPct val="0"/>
        </a:spcBef>
        <a:buNone/>
        <a:defRPr lang="en-US" sz="2800" kern="1200" cap="none" baseline="0" dirty="0">
          <a:solidFill>
            <a:schemeClr val="tx2"/>
          </a:solidFill>
          <a:latin typeface="+mj-lt"/>
          <a:ea typeface="+mj-ea"/>
          <a:cs typeface="+mj-cs"/>
        </a:defRPr>
      </a:lvl1pPr>
    </p:titleStyle>
    <p:bodyStyle>
      <a:lvl1pPr marL="182880" indent="-182880" algn="l" defTabSz="365760" rtl="0" eaLnBrk="1" latinLnBrk="0" hangingPunct="1">
        <a:lnSpc>
          <a:spcPct val="85000"/>
        </a:lnSpc>
        <a:spcBef>
          <a:spcPts val="800"/>
        </a:spcBef>
        <a:spcAft>
          <a:spcPts val="0"/>
        </a:spcAft>
        <a:buClr>
          <a:schemeClr val="accent1"/>
        </a:buClr>
        <a:buSzPct val="80000"/>
        <a:buFont typeface="Arial" pitchFamily="34" charset="0"/>
        <a:buChar char="•"/>
        <a:defRPr sz="2000" b="0" kern="1200" cap="none" baseline="0">
          <a:solidFill>
            <a:schemeClr val="tx2"/>
          </a:solidFill>
          <a:latin typeface="+mn-lt"/>
          <a:ea typeface="+mn-ea"/>
          <a:cs typeface="+mn-cs"/>
        </a:defRPr>
      </a:lvl1pPr>
      <a:lvl2pPr marL="365760" indent="-182880" algn="l" defTabSz="365760" rtl="0" eaLnBrk="1" latinLnBrk="0" hangingPunct="1">
        <a:lnSpc>
          <a:spcPct val="85000"/>
        </a:lnSpc>
        <a:spcBef>
          <a:spcPts val="800"/>
        </a:spcBef>
        <a:spcAft>
          <a:spcPts val="0"/>
        </a:spcAft>
        <a:buClr>
          <a:schemeClr val="tx1">
            <a:lumMod val="65000"/>
            <a:lumOff val="35000"/>
          </a:schemeClr>
        </a:buClr>
        <a:buSzPct val="80000"/>
        <a:buFont typeface="Arial" pitchFamily="34" charset="0"/>
        <a:buChar char="•"/>
        <a:tabLst/>
        <a:defRPr sz="1800" kern="1200" baseline="0">
          <a:solidFill>
            <a:schemeClr val="tx1">
              <a:lumMod val="65000"/>
              <a:lumOff val="35000"/>
            </a:schemeClr>
          </a:solidFill>
          <a:latin typeface="+mn-lt"/>
          <a:ea typeface="+mn-ea"/>
          <a:cs typeface="+mn-cs"/>
        </a:defRPr>
      </a:lvl2pPr>
      <a:lvl3pPr marL="548640" indent="-182880" algn="l" defTabSz="365760" rtl="0" eaLnBrk="1" latinLnBrk="0" hangingPunct="1">
        <a:lnSpc>
          <a:spcPct val="85000"/>
        </a:lnSpc>
        <a:spcBef>
          <a:spcPts val="800"/>
        </a:spcBef>
        <a:spcAft>
          <a:spcPts val="0"/>
        </a:spcAft>
        <a:buClr>
          <a:schemeClr val="tx1">
            <a:lumMod val="65000"/>
            <a:lumOff val="35000"/>
          </a:schemeClr>
        </a:buClr>
        <a:buSzPct val="100000"/>
        <a:buFont typeface="Calibri" panose="020F0502020204030204" pitchFamily="34" charset="0"/>
        <a:buChar char="-"/>
        <a:defRPr sz="1400" kern="1200" baseline="0">
          <a:solidFill>
            <a:schemeClr val="tx1">
              <a:lumMod val="65000"/>
              <a:lumOff val="35000"/>
            </a:schemeClr>
          </a:solidFill>
          <a:latin typeface="+mn-lt"/>
          <a:ea typeface="+mn-ea"/>
          <a:cs typeface="+mn-cs"/>
        </a:defRPr>
      </a:lvl3pPr>
      <a:lvl4pPr marL="73152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200" kern="1200" baseline="0">
          <a:solidFill>
            <a:schemeClr val="tx1">
              <a:lumMod val="65000"/>
              <a:lumOff val="35000"/>
            </a:schemeClr>
          </a:solidFill>
          <a:latin typeface="+mn-lt"/>
          <a:ea typeface="+mn-ea"/>
          <a:cs typeface="+mn-cs"/>
        </a:defRPr>
      </a:lvl4pPr>
      <a:lvl5pPr marL="91440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000" kern="1200" baseline="0">
          <a:solidFill>
            <a:schemeClr val="tx1">
              <a:lumMod val="65000"/>
              <a:lumOff val="35000"/>
            </a:schemeClr>
          </a:solidFill>
          <a:latin typeface="+mn-lt"/>
          <a:ea typeface="+mn-ea"/>
          <a:cs typeface="+mn-cs"/>
        </a:defRPr>
      </a:lvl5pPr>
      <a:lvl6pPr marL="109728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6pPr>
      <a:lvl7pPr marL="128016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7pPr>
      <a:lvl8pPr marL="1463040" indent="-182880" algn="l" defTabSz="9144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8pPr>
      <a:lvl9pPr marL="1645920" indent="-182880" algn="l" defTabSz="36576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626364" y="192024"/>
            <a:ext cx="7891272" cy="457200"/>
          </a:xfrm>
          <a:prstGeom prst="rect">
            <a:avLst/>
          </a:prstGeom>
        </p:spPr>
        <p:txBody>
          <a:bodyPr vert="horz" wrap="square" lIns="91440" tIns="45720" rIns="91440" bIns="45720" rtlCol="0" anchor="ctr" anchorCtr="0">
            <a:noAutofit/>
          </a:bodyPr>
          <a:lstStyle/>
          <a:p>
            <a:pPr lvl="0"/>
            <a:r>
              <a:rPr lang="ru-RU"/>
              <a:t>Образец заголовка</a:t>
            </a:r>
            <a:endParaRPr lang="en-US" dirty="0"/>
          </a:p>
        </p:txBody>
      </p:sp>
      <p:sp>
        <p:nvSpPr>
          <p:cNvPr id="3" name="Text Placeholder 2"/>
          <p:cNvSpPr>
            <a:spLocks noGrp="1"/>
          </p:cNvSpPr>
          <p:nvPr>
            <p:ph type="body" idx="1"/>
          </p:nvPr>
        </p:nvSpPr>
        <p:spPr>
          <a:xfrm>
            <a:off x="626364" y="1014984"/>
            <a:ext cx="7891272" cy="3639312"/>
          </a:xfrm>
          <a:prstGeom prst="rect">
            <a:avLst/>
          </a:prstGeom>
        </p:spPr>
        <p:txBody>
          <a:bodyPr vert="horz" lIns="91440" tIns="45720" rIns="91440" bIns="45720" rtlCol="0" anchor="t" anchorCtr="0">
            <a:normAutofit/>
          </a:bodyPr>
          <a:lstStyle/>
          <a:p>
            <a:pPr lvl="0"/>
            <a:r>
              <a:rPr lang="en-US" dirty="0"/>
              <a:t>Click to add text or click an icon to add other content types.	</a:t>
            </a:r>
          </a:p>
          <a:p>
            <a:pPr lvl="1"/>
            <a:r>
              <a:rPr lang="en-US" dirty="0"/>
              <a:t>Second level</a:t>
            </a:r>
          </a:p>
          <a:p>
            <a:pPr lvl="2"/>
            <a:r>
              <a:rPr lang="en-US" dirty="0"/>
              <a:t>Third level</a:t>
            </a:r>
          </a:p>
        </p:txBody>
      </p:sp>
      <p:sp>
        <p:nvSpPr>
          <p:cNvPr id="4" name="Slide Number Placeholder 3"/>
          <p:cNvSpPr>
            <a:spLocks noGrp="1"/>
          </p:cNvSpPr>
          <p:nvPr>
            <p:ph type="sldNum" sz="quarter" idx="4"/>
          </p:nvPr>
        </p:nvSpPr>
        <p:spPr>
          <a:xfrm>
            <a:off x="4114800" y="4754880"/>
            <a:ext cx="914400" cy="230832"/>
          </a:xfrm>
          <a:prstGeom prst="rect">
            <a:avLst/>
          </a:prstGeom>
        </p:spPr>
        <p:txBody>
          <a:bodyPr vert="horz" lIns="91440" tIns="45720" rIns="91440" bIns="45720" rtlCol="0" anchor="b">
            <a:spAutoFit/>
          </a:bodyPr>
          <a:lstStyle>
            <a:lvl1pPr algn="ctr" defTabSz="182880">
              <a:defRPr sz="900">
                <a:solidFill>
                  <a:schemeClr val="bg1">
                    <a:lumMod val="65000"/>
                  </a:schemeClr>
                </a:solidFill>
              </a:defRPr>
            </a:lvl1pPr>
          </a:lstStyle>
          <a:p>
            <a:fld id="{4976208B-6111-490B-8CEC-FFB249DB2100}" type="slidenum">
              <a:rPr lang="en-US" smtClean="0"/>
              <a:pPr/>
              <a:t>‹#›</a:t>
            </a:fld>
            <a:endParaRPr lang="en-US" dirty="0"/>
          </a:p>
        </p:txBody>
      </p:sp>
      <p:sp>
        <p:nvSpPr>
          <p:cNvPr id="8" name="TextBox 4"/>
          <p:cNvSpPr txBox="1"/>
          <p:nvPr/>
        </p:nvSpPr>
        <p:spPr>
          <a:xfrm>
            <a:off x="3310128" y="4941552"/>
            <a:ext cx="2514600" cy="169277"/>
          </a:xfrm>
          <a:prstGeom prst="rect">
            <a:avLst/>
          </a:prstGeom>
          <a:noFill/>
        </p:spPr>
        <p:txBody>
          <a:bodyPr wrap="square" anchor="b" anchorCtr="0">
            <a:spAutoFit/>
          </a:bodyPr>
          <a:lstStyle/>
          <a:p>
            <a:pPr marL="0" marR="0" lvl="0" indent="0" algn="ctr" defTabSz="274320" rtl="0" eaLnBrk="0" fontAlgn="auto" latinLnBrk="0" hangingPunct="0">
              <a:lnSpc>
                <a:spcPct val="100000"/>
              </a:lnSpc>
              <a:spcBef>
                <a:spcPts val="0"/>
              </a:spcBef>
              <a:spcAft>
                <a:spcPts val="0"/>
              </a:spcAft>
              <a:buClrTx/>
              <a:buSzTx/>
              <a:buFontTx/>
              <a:buNone/>
              <a:tabLst/>
              <a:defRPr/>
            </a:pPr>
            <a:r>
              <a:rPr kumimoji="0" lang="en-US" sz="500" b="0" i="0" u="none" strike="noStrike" kern="300" cap="none" spc="50" normalizeH="0" baseline="0" dirty="0">
                <a:ln>
                  <a:noFill/>
                </a:ln>
                <a:solidFill>
                  <a:schemeClr val="bg1">
                    <a:lumMod val="85000"/>
                  </a:schemeClr>
                </a:solidFill>
                <a:effectLst/>
                <a:uLnTx/>
                <a:uFillTx/>
                <a:latin typeface="+mn-lt"/>
                <a:ea typeface="Calibri" charset="0"/>
                <a:cs typeface="Arial" panose="020B0604020202020204" pitchFamily="34" charset="0"/>
              </a:rPr>
              <a:t>Copyright © SAS Institute Inc. All rights reserved.</a:t>
            </a:r>
          </a:p>
        </p:txBody>
      </p:sp>
      <p:grpSp>
        <p:nvGrpSpPr>
          <p:cNvPr id="7" name="Group 6"/>
          <p:cNvGrpSpPr/>
          <p:nvPr userDrawn="1"/>
        </p:nvGrpSpPr>
        <p:grpSpPr>
          <a:xfrm>
            <a:off x="197604" y="4767514"/>
            <a:ext cx="1695989" cy="323165"/>
            <a:chOff x="197604" y="4767514"/>
            <a:chExt cx="1695989" cy="323165"/>
          </a:xfrm>
        </p:grpSpPr>
        <p:pic>
          <p:nvPicPr>
            <p:cNvPr id="2" name="Picture 1"/>
            <p:cNvPicPr>
              <a:picLocks noChangeAspect="1"/>
            </p:cNvPicPr>
            <p:nvPr userDrawn="1"/>
          </p:nvPicPr>
          <p:blipFill>
            <a:blip r:embed="rId3" cstate="print">
              <a:biLevel thresh="25000"/>
              <a:extLst>
                <a:ext uri="{BEBA8EAE-BF5A-486C-A8C5-ECC9F3942E4B}">
                  <a14:imgProps xmlns:a14="http://schemas.microsoft.com/office/drawing/2010/main">
                    <a14:imgLayer r:embed="rId4">
                      <a14:imgEffect>
                        <a14:colorTemperature colorTemp="1500"/>
                      </a14:imgEffect>
                    </a14:imgLayer>
                  </a14:imgProps>
                </a:ext>
                <a:ext uri="{28A0092B-C50C-407E-A947-70E740481C1C}">
                  <a14:useLocalDpi xmlns:a14="http://schemas.microsoft.com/office/drawing/2010/main" val="0"/>
                </a:ext>
              </a:extLst>
            </a:blip>
            <a:stretch>
              <a:fillRect/>
            </a:stretch>
          </p:blipFill>
          <p:spPr>
            <a:xfrm>
              <a:off x="197604" y="4788908"/>
              <a:ext cx="247086" cy="247086"/>
            </a:xfrm>
            <a:prstGeom prst="rect">
              <a:avLst/>
            </a:prstGeom>
          </p:spPr>
        </p:pic>
        <p:sp>
          <p:nvSpPr>
            <p:cNvPr id="6" name="TextBox 5"/>
            <p:cNvSpPr txBox="1"/>
            <p:nvPr userDrawn="1"/>
          </p:nvSpPr>
          <p:spPr>
            <a:xfrm>
              <a:off x="388189" y="4767514"/>
              <a:ext cx="1505404" cy="323165"/>
            </a:xfrm>
            <a:prstGeom prst="rect">
              <a:avLst/>
            </a:prstGeom>
            <a:noFill/>
          </p:spPr>
          <p:txBody>
            <a:bodyPr wrap="square" rtlCol="0">
              <a:spAutoFit/>
            </a:bodyPr>
            <a:lstStyle/>
            <a:p>
              <a:pPr>
                <a:lnSpc>
                  <a:spcPts val="900"/>
                </a:lnSpc>
              </a:pPr>
              <a:r>
                <a:rPr lang="en-US" sz="900" spc="0" dirty="0">
                  <a:solidFill>
                    <a:schemeClr val="bg1"/>
                  </a:solidFill>
                  <a:latin typeface="+mj-lt"/>
                </a:rPr>
                <a:t>SAS</a:t>
              </a:r>
              <a:r>
                <a:rPr lang="en-US" sz="900" strike="noStrike" spc="0" dirty="0">
                  <a:solidFill>
                    <a:schemeClr val="bg1"/>
                  </a:solidFill>
                  <a:latin typeface="+mj-lt"/>
                </a:rPr>
                <a:t>®</a:t>
              </a:r>
              <a:r>
                <a:rPr lang="en-US" sz="900" spc="0" dirty="0">
                  <a:solidFill>
                    <a:schemeClr val="bg1"/>
                  </a:solidFill>
                  <a:latin typeface="+mj-lt"/>
                </a:rPr>
                <a:t> FORUM</a:t>
              </a:r>
            </a:p>
            <a:p>
              <a:pPr>
                <a:lnSpc>
                  <a:spcPts val="900"/>
                </a:lnSpc>
              </a:pPr>
              <a:r>
                <a:rPr lang="en-US" sz="900" spc="0" dirty="0">
                  <a:solidFill>
                    <a:schemeClr val="bg1"/>
                  </a:solidFill>
                </a:rPr>
                <a:t>RUSSIA 2017</a:t>
              </a:r>
            </a:p>
          </p:txBody>
        </p:sp>
      </p:grpSp>
      <p:grpSp>
        <p:nvGrpSpPr>
          <p:cNvPr id="17" name="Group 22"/>
          <p:cNvGrpSpPr/>
          <p:nvPr userDrawn="1"/>
        </p:nvGrpSpPr>
        <p:grpSpPr>
          <a:xfrm>
            <a:off x="8427835" y="4765184"/>
            <a:ext cx="526892" cy="220528"/>
            <a:chOff x="6145213" y="4384676"/>
            <a:chExt cx="1582738" cy="649287"/>
          </a:xfrm>
          <a:solidFill>
            <a:schemeClr val="bg1"/>
          </a:solidFill>
        </p:grpSpPr>
        <p:sp>
          <p:nvSpPr>
            <p:cNvPr id="18" name="Freeform 6"/>
            <p:cNvSpPr>
              <a:spLocks/>
            </p:cNvSpPr>
            <p:nvPr userDrawn="1"/>
          </p:nvSpPr>
          <p:spPr bwMode="auto">
            <a:xfrm>
              <a:off x="6640513" y="4454526"/>
              <a:ext cx="341313" cy="449263"/>
            </a:xfrm>
            <a:custGeom>
              <a:avLst/>
              <a:gdLst>
                <a:gd name="T0" fmla="*/ 485 w 859"/>
                <a:gd name="T1" fmla="*/ 5 h 1132"/>
                <a:gd name="T2" fmla="*/ 603 w 859"/>
                <a:gd name="T3" fmla="*/ 31 h 1132"/>
                <a:gd name="T4" fmla="*/ 699 w 859"/>
                <a:gd name="T5" fmla="*/ 82 h 1132"/>
                <a:gd name="T6" fmla="*/ 771 w 859"/>
                <a:gd name="T7" fmla="*/ 167 h 1132"/>
                <a:gd name="T8" fmla="*/ 810 w 859"/>
                <a:gd name="T9" fmla="*/ 290 h 1132"/>
                <a:gd name="T10" fmla="*/ 642 w 859"/>
                <a:gd name="T11" fmla="*/ 307 h 1132"/>
                <a:gd name="T12" fmla="*/ 606 w 859"/>
                <a:gd name="T13" fmla="*/ 231 h 1132"/>
                <a:gd name="T14" fmla="*/ 544 w 859"/>
                <a:gd name="T15" fmla="*/ 184 h 1132"/>
                <a:gd name="T16" fmla="*/ 467 w 859"/>
                <a:gd name="T17" fmla="*/ 162 h 1132"/>
                <a:gd name="T18" fmla="*/ 385 w 859"/>
                <a:gd name="T19" fmla="*/ 158 h 1132"/>
                <a:gd name="T20" fmla="*/ 304 w 859"/>
                <a:gd name="T21" fmla="*/ 172 h 1132"/>
                <a:gd name="T22" fmla="*/ 236 w 859"/>
                <a:gd name="T23" fmla="*/ 207 h 1132"/>
                <a:gd name="T24" fmla="*/ 200 w 859"/>
                <a:gd name="T25" fmla="*/ 268 h 1132"/>
                <a:gd name="T26" fmla="*/ 207 w 859"/>
                <a:gd name="T27" fmla="*/ 344 h 1132"/>
                <a:gd name="T28" fmla="*/ 256 w 859"/>
                <a:gd name="T29" fmla="*/ 397 h 1132"/>
                <a:gd name="T30" fmla="*/ 334 w 859"/>
                <a:gd name="T31" fmla="*/ 434 h 1132"/>
                <a:gd name="T32" fmla="*/ 428 w 859"/>
                <a:gd name="T33" fmla="*/ 460 h 1132"/>
                <a:gd name="T34" fmla="*/ 528 w 859"/>
                <a:gd name="T35" fmla="*/ 484 h 1132"/>
                <a:gd name="T36" fmla="*/ 634 w 859"/>
                <a:gd name="T37" fmla="*/ 513 h 1132"/>
                <a:gd name="T38" fmla="*/ 728 w 859"/>
                <a:gd name="T39" fmla="*/ 556 h 1132"/>
                <a:gd name="T40" fmla="*/ 804 w 859"/>
                <a:gd name="T41" fmla="*/ 620 h 1132"/>
                <a:gd name="T42" fmla="*/ 850 w 859"/>
                <a:gd name="T43" fmla="*/ 711 h 1132"/>
                <a:gd name="T44" fmla="*/ 857 w 859"/>
                <a:gd name="T45" fmla="*/ 838 h 1132"/>
                <a:gd name="T46" fmla="*/ 821 w 859"/>
                <a:gd name="T47" fmla="*/ 954 h 1132"/>
                <a:gd name="T48" fmla="*/ 750 w 859"/>
                <a:gd name="T49" fmla="*/ 1037 h 1132"/>
                <a:gd name="T50" fmla="*/ 655 w 859"/>
                <a:gd name="T51" fmla="*/ 1093 h 1132"/>
                <a:gd name="T52" fmla="*/ 545 w 859"/>
                <a:gd name="T53" fmla="*/ 1124 h 1132"/>
                <a:gd name="T54" fmla="*/ 428 w 859"/>
                <a:gd name="T55" fmla="*/ 1132 h 1132"/>
                <a:gd name="T56" fmla="*/ 297 w 859"/>
                <a:gd name="T57" fmla="*/ 1120 h 1132"/>
                <a:gd name="T58" fmla="*/ 182 w 859"/>
                <a:gd name="T59" fmla="*/ 1081 h 1132"/>
                <a:gd name="T60" fmla="*/ 89 w 859"/>
                <a:gd name="T61" fmla="*/ 1012 h 1132"/>
                <a:gd name="T62" fmla="*/ 26 w 859"/>
                <a:gd name="T63" fmla="*/ 908 h 1132"/>
                <a:gd name="T64" fmla="*/ 0 w 859"/>
                <a:gd name="T65" fmla="*/ 767 h 1132"/>
                <a:gd name="T66" fmla="*/ 178 w 859"/>
                <a:gd name="T67" fmla="*/ 838 h 1132"/>
                <a:gd name="T68" fmla="*/ 229 w 859"/>
                <a:gd name="T69" fmla="*/ 913 h 1132"/>
                <a:gd name="T70" fmla="*/ 308 w 859"/>
                <a:gd name="T71" fmla="*/ 957 h 1132"/>
                <a:gd name="T72" fmla="*/ 404 w 859"/>
                <a:gd name="T73" fmla="*/ 974 h 1132"/>
                <a:gd name="T74" fmla="*/ 488 w 859"/>
                <a:gd name="T75" fmla="*/ 974 h 1132"/>
                <a:gd name="T76" fmla="*/ 564 w 859"/>
                <a:gd name="T77" fmla="*/ 960 h 1132"/>
                <a:gd name="T78" fmla="*/ 630 w 859"/>
                <a:gd name="T79" fmla="*/ 927 h 1132"/>
                <a:gd name="T80" fmla="*/ 674 w 859"/>
                <a:gd name="T81" fmla="*/ 871 h 1132"/>
                <a:gd name="T82" fmla="*/ 681 w 859"/>
                <a:gd name="T83" fmla="*/ 787 h 1132"/>
                <a:gd name="T84" fmla="*/ 647 w 859"/>
                <a:gd name="T85" fmla="*/ 722 h 1132"/>
                <a:gd name="T86" fmla="*/ 580 w 859"/>
                <a:gd name="T87" fmla="*/ 677 h 1132"/>
                <a:gd name="T88" fmla="*/ 490 w 859"/>
                <a:gd name="T89" fmla="*/ 647 h 1132"/>
                <a:gd name="T90" fmla="*/ 387 w 859"/>
                <a:gd name="T91" fmla="*/ 622 h 1132"/>
                <a:gd name="T92" fmla="*/ 281 w 859"/>
                <a:gd name="T93" fmla="*/ 595 h 1132"/>
                <a:gd name="T94" fmla="*/ 183 w 859"/>
                <a:gd name="T95" fmla="*/ 558 h 1132"/>
                <a:gd name="T96" fmla="*/ 99 w 859"/>
                <a:gd name="T97" fmla="*/ 504 h 1132"/>
                <a:gd name="T98" fmla="*/ 42 w 859"/>
                <a:gd name="T99" fmla="*/ 423 h 1132"/>
                <a:gd name="T100" fmla="*/ 21 w 859"/>
                <a:gd name="T101" fmla="*/ 308 h 1132"/>
                <a:gd name="T102" fmla="*/ 43 w 859"/>
                <a:gd name="T103" fmla="*/ 193 h 1132"/>
                <a:gd name="T104" fmla="*/ 103 w 859"/>
                <a:gd name="T105" fmla="*/ 107 h 1132"/>
                <a:gd name="T106" fmla="*/ 190 w 859"/>
                <a:gd name="T107" fmla="*/ 46 h 1132"/>
                <a:gd name="T108" fmla="*/ 292 w 859"/>
                <a:gd name="T109" fmla="*/ 12 h 1132"/>
                <a:gd name="T110" fmla="*/ 399 w 859"/>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59" h="1132">
                  <a:moveTo>
                    <a:pt x="399" y="0"/>
                  </a:moveTo>
                  <a:lnTo>
                    <a:pt x="443" y="2"/>
                  </a:lnTo>
                  <a:lnTo>
                    <a:pt x="485" y="5"/>
                  </a:lnTo>
                  <a:lnTo>
                    <a:pt x="527" y="11"/>
                  </a:lnTo>
                  <a:lnTo>
                    <a:pt x="566" y="20"/>
                  </a:lnTo>
                  <a:lnTo>
                    <a:pt x="603" y="31"/>
                  </a:lnTo>
                  <a:lnTo>
                    <a:pt x="637" y="44"/>
                  </a:lnTo>
                  <a:lnTo>
                    <a:pt x="670" y="62"/>
                  </a:lnTo>
                  <a:lnTo>
                    <a:pt x="699" y="82"/>
                  </a:lnTo>
                  <a:lnTo>
                    <a:pt x="726" y="107"/>
                  </a:lnTo>
                  <a:lnTo>
                    <a:pt x="750" y="134"/>
                  </a:lnTo>
                  <a:lnTo>
                    <a:pt x="771" y="167"/>
                  </a:lnTo>
                  <a:lnTo>
                    <a:pt x="787" y="203"/>
                  </a:lnTo>
                  <a:lnTo>
                    <a:pt x="800" y="244"/>
                  </a:lnTo>
                  <a:lnTo>
                    <a:pt x="810" y="290"/>
                  </a:lnTo>
                  <a:lnTo>
                    <a:pt x="815" y="339"/>
                  </a:lnTo>
                  <a:lnTo>
                    <a:pt x="648" y="339"/>
                  </a:lnTo>
                  <a:lnTo>
                    <a:pt x="642" y="307"/>
                  </a:lnTo>
                  <a:lnTo>
                    <a:pt x="634" y="278"/>
                  </a:lnTo>
                  <a:lnTo>
                    <a:pt x="621" y="254"/>
                  </a:lnTo>
                  <a:lnTo>
                    <a:pt x="606" y="231"/>
                  </a:lnTo>
                  <a:lnTo>
                    <a:pt x="587" y="213"/>
                  </a:lnTo>
                  <a:lnTo>
                    <a:pt x="567" y="197"/>
                  </a:lnTo>
                  <a:lnTo>
                    <a:pt x="544" y="184"/>
                  </a:lnTo>
                  <a:lnTo>
                    <a:pt x="519" y="174"/>
                  </a:lnTo>
                  <a:lnTo>
                    <a:pt x="494" y="167"/>
                  </a:lnTo>
                  <a:lnTo>
                    <a:pt x="467" y="162"/>
                  </a:lnTo>
                  <a:lnTo>
                    <a:pt x="440" y="158"/>
                  </a:lnTo>
                  <a:lnTo>
                    <a:pt x="412" y="157"/>
                  </a:lnTo>
                  <a:lnTo>
                    <a:pt x="385" y="158"/>
                  </a:lnTo>
                  <a:lnTo>
                    <a:pt x="358" y="161"/>
                  </a:lnTo>
                  <a:lnTo>
                    <a:pt x="330" y="166"/>
                  </a:lnTo>
                  <a:lnTo>
                    <a:pt x="304" y="172"/>
                  </a:lnTo>
                  <a:lnTo>
                    <a:pt x="279" y="180"/>
                  </a:lnTo>
                  <a:lnTo>
                    <a:pt x="257" y="192"/>
                  </a:lnTo>
                  <a:lnTo>
                    <a:pt x="236" y="207"/>
                  </a:lnTo>
                  <a:lnTo>
                    <a:pt x="221" y="224"/>
                  </a:lnTo>
                  <a:lnTo>
                    <a:pt x="208" y="244"/>
                  </a:lnTo>
                  <a:lnTo>
                    <a:pt x="200" y="268"/>
                  </a:lnTo>
                  <a:lnTo>
                    <a:pt x="198" y="296"/>
                  </a:lnTo>
                  <a:lnTo>
                    <a:pt x="200" y="321"/>
                  </a:lnTo>
                  <a:lnTo>
                    <a:pt x="207" y="344"/>
                  </a:lnTo>
                  <a:lnTo>
                    <a:pt x="219" y="365"/>
                  </a:lnTo>
                  <a:lnTo>
                    <a:pt x="236" y="382"/>
                  </a:lnTo>
                  <a:lnTo>
                    <a:pt x="256" y="397"/>
                  </a:lnTo>
                  <a:lnTo>
                    <a:pt x="279" y="411"/>
                  </a:lnTo>
                  <a:lnTo>
                    <a:pt x="304" y="423"/>
                  </a:lnTo>
                  <a:lnTo>
                    <a:pt x="334" y="434"/>
                  </a:lnTo>
                  <a:lnTo>
                    <a:pt x="363" y="443"/>
                  </a:lnTo>
                  <a:lnTo>
                    <a:pt x="395" y="452"/>
                  </a:lnTo>
                  <a:lnTo>
                    <a:pt x="428" y="460"/>
                  </a:lnTo>
                  <a:lnTo>
                    <a:pt x="461" y="467"/>
                  </a:lnTo>
                  <a:lnTo>
                    <a:pt x="495" y="476"/>
                  </a:lnTo>
                  <a:lnTo>
                    <a:pt x="528" y="484"/>
                  </a:lnTo>
                  <a:lnTo>
                    <a:pt x="564" y="493"/>
                  </a:lnTo>
                  <a:lnTo>
                    <a:pt x="600" y="502"/>
                  </a:lnTo>
                  <a:lnTo>
                    <a:pt x="634" y="513"/>
                  </a:lnTo>
                  <a:lnTo>
                    <a:pt x="666" y="527"/>
                  </a:lnTo>
                  <a:lnTo>
                    <a:pt x="698" y="540"/>
                  </a:lnTo>
                  <a:lnTo>
                    <a:pt x="728" y="556"/>
                  </a:lnTo>
                  <a:lnTo>
                    <a:pt x="756" y="575"/>
                  </a:lnTo>
                  <a:lnTo>
                    <a:pt x="782" y="595"/>
                  </a:lnTo>
                  <a:lnTo>
                    <a:pt x="804" y="620"/>
                  </a:lnTo>
                  <a:lnTo>
                    <a:pt x="823" y="646"/>
                  </a:lnTo>
                  <a:lnTo>
                    <a:pt x="838" y="676"/>
                  </a:lnTo>
                  <a:lnTo>
                    <a:pt x="850" y="711"/>
                  </a:lnTo>
                  <a:lnTo>
                    <a:pt x="857" y="750"/>
                  </a:lnTo>
                  <a:lnTo>
                    <a:pt x="859" y="792"/>
                  </a:lnTo>
                  <a:lnTo>
                    <a:pt x="857" y="838"/>
                  </a:lnTo>
                  <a:lnTo>
                    <a:pt x="849" y="880"/>
                  </a:lnTo>
                  <a:lnTo>
                    <a:pt x="838" y="919"/>
                  </a:lnTo>
                  <a:lnTo>
                    <a:pt x="821" y="954"/>
                  </a:lnTo>
                  <a:lnTo>
                    <a:pt x="801" y="985"/>
                  </a:lnTo>
                  <a:lnTo>
                    <a:pt x="777" y="1013"/>
                  </a:lnTo>
                  <a:lnTo>
                    <a:pt x="750" y="1037"/>
                  </a:lnTo>
                  <a:lnTo>
                    <a:pt x="721" y="1059"/>
                  </a:lnTo>
                  <a:lnTo>
                    <a:pt x="689" y="1077"/>
                  </a:lnTo>
                  <a:lnTo>
                    <a:pt x="655" y="1093"/>
                  </a:lnTo>
                  <a:lnTo>
                    <a:pt x="619" y="1106"/>
                  </a:lnTo>
                  <a:lnTo>
                    <a:pt x="583" y="1116"/>
                  </a:lnTo>
                  <a:lnTo>
                    <a:pt x="545" y="1124"/>
                  </a:lnTo>
                  <a:lnTo>
                    <a:pt x="506" y="1129"/>
                  </a:lnTo>
                  <a:lnTo>
                    <a:pt x="467" y="1132"/>
                  </a:lnTo>
                  <a:lnTo>
                    <a:pt x="428" y="1132"/>
                  </a:lnTo>
                  <a:lnTo>
                    <a:pt x="383" y="1131"/>
                  </a:lnTo>
                  <a:lnTo>
                    <a:pt x="340" y="1128"/>
                  </a:lnTo>
                  <a:lnTo>
                    <a:pt x="297" y="1120"/>
                  </a:lnTo>
                  <a:lnTo>
                    <a:pt x="257" y="1111"/>
                  </a:lnTo>
                  <a:lnTo>
                    <a:pt x="218" y="1097"/>
                  </a:lnTo>
                  <a:lnTo>
                    <a:pt x="182" y="1081"/>
                  </a:lnTo>
                  <a:lnTo>
                    <a:pt x="148" y="1061"/>
                  </a:lnTo>
                  <a:lnTo>
                    <a:pt x="117" y="1038"/>
                  </a:lnTo>
                  <a:lnTo>
                    <a:pt x="89" y="1012"/>
                  </a:lnTo>
                  <a:lnTo>
                    <a:pt x="65" y="980"/>
                  </a:lnTo>
                  <a:lnTo>
                    <a:pt x="43" y="947"/>
                  </a:lnTo>
                  <a:lnTo>
                    <a:pt x="26" y="908"/>
                  </a:lnTo>
                  <a:lnTo>
                    <a:pt x="13" y="865"/>
                  </a:lnTo>
                  <a:lnTo>
                    <a:pt x="4" y="819"/>
                  </a:lnTo>
                  <a:lnTo>
                    <a:pt x="0" y="767"/>
                  </a:lnTo>
                  <a:lnTo>
                    <a:pt x="166" y="767"/>
                  </a:lnTo>
                  <a:lnTo>
                    <a:pt x="170" y="804"/>
                  </a:lnTo>
                  <a:lnTo>
                    <a:pt x="178" y="838"/>
                  </a:lnTo>
                  <a:lnTo>
                    <a:pt x="191" y="867"/>
                  </a:lnTo>
                  <a:lnTo>
                    <a:pt x="208" y="891"/>
                  </a:lnTo>
                  <a:lnTo>
                    <a:pt x="229" y="913"/>
                  </a:lnTo>
                  <a:lnTo>
                    <a:pt x="253" y="931"/>
                  </a:lnTo>
                  <a:lnTo>
                    <a:pt x="279" y="945"/>
                  </a:lnTo>
                  <a:lnTo>
                    <a:pt x="308" y="957"/>
                  </a:lnTo>
                  <a:lnTo>
                    <a:pt x="338" y="966"/>
                  </a:lnTo>
                  <a:lnTo>
                    <a:pt x="371" y="972"/>
                  </a:lnTo>
                  <a:lnTo>
                    <a:pt x="404" y="974"/>
                  </a:lnTo>
                  <a:lnTo>
                    <a:pt x="438" y="976"/>
                  </a:lnTo>
                  <a:lnTo>
                    <a:pt x="462" y="976"/>
                  </a:lnTo>
                  <a:lnTo>
                    <a:pt x="488" y="974"/>
                  </a:lnTo>
                  <a:lnTo>
                    <a:pt x="513" y="971"/>
                  </a:lnTo>
                  <a:lnTo>
                    <a:pt x="539" y="966"/>
                  </a:lnTo>
                  <a:lnTo>
                    <a:pt x="564" y="960"/>
                  </a:lnTo>
                  <a:lnTo>
                    <a:pt x="589" y="951"/>
                  </a:lnTo>
                  <a:lnTo>
                    <a:pt x="610" y="941"/>
                  </a:lnTo>
                  <a:lnTo>
                    <a:pt x="630" y="927"/>
                  </a:lnTo>
                  <a:lnTo>
                    <a:pt x="648" y="912"/>
                  </a:lnTo>
                  <a:lnTo>
                    <a:pt x="663" y="892"/>
                  </a:lnTo>
                  <a:lnTo>
                    <a:pt x="674" y="871"/>
                  </a:lnTo>
                  <a:lnTo>
                    <a:pt x="681" y="844"/>
                  </a:lnTo>
                  <a:lnTo>
                    <a:pt x="683" y="815"/>
                  </a:lnTo>
                  <a:lnTo>
                    <a:pt x="681" y="787"/>
                  </a:lnTo>
                  <a:lnTo>
                    <a:pt x="674" y="762"/>
                  </a:lnTo>
                  <a:lnTo>
                    <a:pt x="661" y="740"/>
                  </a:lnTo>
                  <a:lnTo>
                    <a:pt x="647" y="722"/>
                  </a:lnTo>
                  <a:lnTo>
                    <a:pt x="627" y="705"/>
                  </a:lnTo>
                  <a:lnTo>
                    <a:pt x="606" y="691"/>
                  </a:lnTo>
                  <a:lnTo>
                    <a:pt x="580" y="677"/>
                  </a:lnTo>
                  <a:lnTo>
                    <a:pt x="552" y="667"/>
                  </a:lnTo>
                  <a:lnTo>
                    <a:pt x="522" y="656"/>
                  </a:lnTo>
                  <a:lnTo>
                    <a:pt x="490" y="647"/>
                  </a:lnTo>
                  <a:lnTo>
                    <a:pt x="457" y="639"/>
                  </a:lnTo>
                  <a:lnTo>
                    <a:pt x="422" y="630"/>
                  </a:lnTo>
                  <a:lnTo>
                    <a:pt x="387" y="622"/>
                  </a:lnTo>
                  <a:lnTo>
                    <a:pt x="352" y="613"/>
                  </a:lnTo>
                  <a:lnTo>
                    <a:pt x="317" y="605"/>
                  </a:lnTo>
                  <a:lnTo>
                    <a:pt x="281" y="595"/>
                  </a:lnTo>
                  <a:lnTo>
                    <a:pt x="247" y="585"/>
                  </a:lnTo>
                  <a:lnTo>
                    <a:pt x="215" y="572"/>
                  </a:lnTo>
                  <a:lnTo>
                    <a:pt x="183" y="558"/>
                  </a:lnTo>
                  <a:lnTo>
                    <a:pt x="153" y="542"/>
                  </a:lnTo>
                  <a:lnTo>
                    <a:pt x="125" y="524"/>
                  </a:lnTo>
                  <a:lnTo>
                    <a:pt x="99" y="504"/>
                  </a:lnTo>
                  <a:lnTo>
                    <a:pt x="77" y="480"/>
                  </a:lnTo>
                  <a:lnTo>
                    <a:pt x="58" y="453"/>
                  </a:lnTo>
                  <a:lnTo>
                    <a:pt x="42" y="423"/>
                  </a:lnTo>
                  <a:lnTo>
                    <a:pt x="31" y="389"/>
                  </a:lnTo>
                  <a:lnTo>
                    <a:pt x="24" y="350"/>
                  </a:lnTo>
                  <a:lnTo>
                    <a:pt x="21" y="308"/>
                  </a:lnTo>
                  <a:lnTo>
                    <a:pt x="24" y="267"/>
                  </a:lnTo>
                  <a:lnTo>
                    <a:pt x="31" y="228"/>
                  </a:lnTo>
                  <a:lnTo>
                    <a:pt x="43" y="193"/>
                  </a:lnTo>
                  <a:lnTo>
                    <a:pt x="60" y="161"/>
                  </a:lnTo>
                  <a:lnTo>
                    <a:pt x="80" y="132"/>
                  </a:lnTo>
                  <a:lnTo>
                    <a:pt x="103" y="107"/>
                  </a:lnTo>
                  <a:lnTo>
                    <a:pt x="130" y="84"/>
                  </a:lnTo>
                  <a:lnTo>
                    <a:pt x="159" y="63"/>
                  </a:lnTo>
                  <a:lnTo>
                    <a:pt x="190" y="46"/>
                  </a:lnTo>
                  <a:lnTo>
                    <a:pt x="223" y="32"/>
                  </a:lnTo>
                  <a:lnTo>
                    <a:pt x="257" y="21"/>
                  </a:lnTo>
                  <a:lnTo>
                    <a:pt x="292" y="12"/>
                  </a:lnTo>
                  <a:lnTo>
                    <a:pt x="327"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7"/>
            <p:cNvSpPr>
              <a:spLocks noEditPoints="1"/>
            </p:cNvSpPr>
            <p:nvPr userDrawn="1"/>
          </p:nvSpPr>
          <p:spPr bwMode="auto">
            <a:xfrm>
              <a:off x="6994526" y="4454526"/>
              <a:ext cx="377825" cy="449263"/>
            </a:xfrm>
            <a:custGeom>
              <a:avLst/>
              <a:gdLst>
                <a:gd name="T0" fmla="*/ 629 w 951"/>
                <a:gd name="T1" fmla="*/ 576 h 1132"/>
                <a:gd name="T2" fmla="*/ 530 w 951"/>
                <a:gd name="T3" fmla="*/ 600 h 1132"/>
                <a:gd name="T4" fmla="*/ 417 w 951"/>
                <a:gd name="T5" fmla="*/ 616 h 1132"/>
                <a:gd name="T6" fmla="*/ 322 w 951"/>
                <a:gd name="T7" fmla="*/ 636 h 1132"/>
                <a:gd name="T8" fmla="*/ 247 w 951"/>
                <a:gd name="T9" fmla="*/ 670 h 1132"/>
                <a:gd name="T10" fmla="*/ 196 w 951"/>
                <a:gd name="T11" fmla="*/ 728 h 1132"/>
                <a:gd name="T12" fmla="*/ 176 w 951"/>
                <a:gd name="T13" fmla="*/ 817 h 1132"/>
                <a:gd name="T14" fmla="*/ 194 w 951"/>
                <a:gd name="T15" fmla="*/ 897 h 1132"/>
                <a:gd name="T16" fmla="*/ 245 w 951"/>
                <a:gd name="T17" fmla="*/ 947 h 1132"/>
                <a:gd name="T18" fmla="*/ 317 w 951"/>
                <a:gd name="T19" fmla="*/ 972 h 1132"/>
                <a:gd name="T20" fmla="*/ 417 w 951"/>
                <a:gd name="T21" fmla="*/ 974 h 1132"/>
                <a:gd name="T22" fmla="*/ 528 w 951"/>
                <a:gd name="T23" fmla="*/ 944 h 1132"/>
                <a:gd name="T24" fmla="*/ 609 w 951"/>
                <a:gd name="T25" fmla="*/ 890 h 1132"/>
                <a:gd name="T26" fmla="*/ 658 w 951"/>
                <a:gd name="T27" fmla="*/ 822 h 1132"/>
                <a:gd name="T28" fmla="*/ 679 w 951"/>
                <a:gd name="T29" fmla="*/ 753 h 1132"/>
                <a:gd name="T30" fmla="*/ 468 w 951"/>
                <a:gd name="T31" fmla="*/ 0 h 1132"/>
                <a:gd name="T32" fmla="*/ 570 w 951"/>
                <a:gd name="T33" fmla="*/ 6 h 1132"/>
                <a:gd name="T34" fmla="*/ 668 w 951"/>
                <a:gd name="T35" fmla="*/ 28 h 1132"/>
                <a:gd name="T36" fmla="*/ 752 w 951"/>
                <a:gd name="T37" fmla="*/ 72 h 1132"/>
                <a:gd name="T38" fmla="*/ 814 w 951"/>
                <a:gd name="T39" fmla="*/ 145 h 1132"/>
                <a:gd name="T40" fmla="*/ 845 w 951"/>
                <a:gd name="T41" fmla="*/ 253 h 1132"/>
                <a:gd name="T42" fmla="*/ 848 w 951"/>
                <a:gd name="T43" fmla="*/ 884 h 1132"/>
                <a:gd name="T44" fmla="*/ 854 w 951"/>
                <a:gd name="T45" fmla="*/ 947 h 1132"/>
                <a:gd name="T46" fmla="*/ 883 w 951"/>
                <a:gd name="T47" fmla="*/ 974 h 1132"/>
                <a:gd name="T48" fmla="*/ 932 w 951"/>
                <a:gd name="T49" fmla="*/ 972 h 1132"/>
                <a:gd name="T50" fmla="*/ 933 w 951"/>
                <a:gd name="T51" fmla="*/ 1114 h 1132"/>
                <a:gd name="T52" fmla="*/ 861 w 951"/>
                <a:gd name="T53" fmla="*/ 1131 h 1132"/>
                <a:gd name="T54" fmla="*/ 779 w 951"/>
                <a:gd name="T55" fmla="*/ 1125 h 1132"/>
                <a:gd name="T56" fmla="*/ 721 w 951"/>
                <a:gd name="T57" fmla="*/ 1083 h 1132"/>
                <a:gd name="T58" fmla="*/ 692 w 951"/>
                <a:gd name="T59" fmla="*/ 1002 h 1132"/>
                <a:gd name="T60" fmla="*/ 616 w 951"/>
                <a:gd name="T61" fmla="*/ 1041 h 1132"/>
                <a:gd name="T62" fmla="*/ 485 w 951"/>
                <a:gd name="T63" fmla="*/ 1111 h 1132"/>
                <a:gd name="T64" fmla="*/ 334 w 951"/>
                <a:gd name="T65" fmla="*/ 1132 h 1132"/>
                <a:gd name="T66" fmla="*/ 222 w 951"/>
                <a:gd name="T67" fmla="*/ 1120 h 1132"/>
                <a:gd name="T68" fmla="*/ 125 w 951"/>
                <a:gd name="T69" fmla="*/ 1082 h 1132"/>
                <a:gd name="T70" fmla="*/ 52 w 951"/>
                <a:gd name="T71" fmla="*/ 1013 h 1132"/>
                <a:gd name="T72" fmla="*/ 9 w 951"/>
                <a:gd name="T73" fmla="*/ 914 h 1132"/>
                <a:gd name="T74" fmla="*/ 1 w 951"/>
                <a:gd name="T75" fmla="*/ 784 h 1132"/>
                <a:gd name="T76" fmla="*/ 33 w 951"/>
                <a:gd name="T77" fmla="*/ 671 h 1132"/>
                <a:gd name="T78" fmla="*/ 94 w 951"/>
                <a:gd name="T79" fmla="*/ 594 h 1132"/>
                <a:gd name="T80" fmla="*/ 176 w 951"/>
                <a:gd name="T81" fmla="*/ 545 h 1132"/>
                <a:gd name="T82" fmla="*/ 273 w 951"/>
                <a:gd name="T83" fmla="*/ 512 h 1132"/>
                <a:gd name="T84" fmla="*/ 381 w 951"/>
                <a:gd name="T85" fmla="*/ 489 h 1132"/>
                <a:gd name="T86" fmla="*/ 491 w 951"/>
                <a:gd name="T87" fmla="*/ 472 h 1132"/>
                <a:gd name="T88" fmla="*/ 582 w 951"/>
                <a:gd name="T89" fmla="*/ 453 h 1132"/>
                <a:gd name="T90" fmla="*/ 647 w 951"/>
                <a:gd name="T91" fmla="*/ 422 h 1132"/>
                <a:gd name="T92" fmla="*/ 680 w 951"/>
                <a:gd name="T93" fmla="*/ 365 h 1132"/>
                <a:gd name="T94" fmla="*/ 675 w 951"/>
                <a:gd name="T95" fmla="*/ 276 h 1132"/>
                <a:gd name="T96" fmla="*/ 638 w 951"/>
                <a:gd name="T97" fmla="*/ 210 h 1132"/>
                <a:gd name="T98" fmla="*/ 578 w 951"/>
                <a:gd name="T99" fmla="*/ 175 h 1132"/>
                <a:gd name="T100" fmla="*/ 506 w 951"/>
                <a:gd name="T101" fmla="*/ 160 h 1132"/>
                <a:gd name="T102" fmla="*/ 423 w 951"/>
                <a:gd name="T103" fmla="*/ 158 h 1132"/>
                <a:gd name="T104" fmla="*/ 332 w 951"/>
                <a:gd name="T105" fmla="*/ 175 h 1132"/>
                <a:gd name="T106" fmla="*/ 261 w 951"/>
                <a:gd name="T107" fmla="*/ 218 h 1132"/>
                <a:gd name="T108" fmla="*/ 216 w 951"/>
                <a:gd name="T109" fmla="*/ 292 h 1132"/>
                <a:gd name="T110" fmla="*/ 39 w 951"/>
                <a:gd name="T111" fmla="*/ 362 h 1132"/>
                <a:gd name="T112" fmla="*/ 66 w 951"/>
                <a:gd name="T113" fmla="*/ 222 h 1132"/>
                <a:gd name="T114" fmla="*/ 129 w 951"/>
                <a:gd name="T115" fmla="*/ 120 h 1132"/>
                <a:gd name="T116" fmla="*/ 222 w 951"/>
                <a:gd name="T117" fmla="*/ 51 h 1132"/>
                <a:gd name="T118" fmla="*/ 338 w 951"/>
                <a:gd name="T119" fmla="*/ 12 h 1132"/>
                <a:gd name="T120" fmla="*/ 468 w 951"/>
                <a:gd name="T12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51" h="1132">
                  <a:moveTo>
                    <a:pt x="681" y="550"/>
                  </a:moveTo>
                  <a:lnTo>
                    <a:pt x="657" y="564"/>
                  </a:lnTo>
                  <a:lnTo>
                    <a:pt x="629" y="576"/>
                  </a:lnTo>
                  <a:lnTo>
                    <a:pt x="599" y="586"/>
                  </a:lnTo>
                  <a:lnTo>
                    <a:pt x="565" y="593"/>
                  </a:lnTo>
                  <a:lnTo>
                    <a:pt x="530" y="600"/>
                  </a:lnTo>
                  <a:lnTo>
                    <a:pt x="493" y="605"/>
                  </a:lnTo>
                  <a:lnTo>
                    <a:pt x="455" y="611"/>
                  </a:lnTo>
                  <a:lnTo>
                    <a:pt x="417" y="616"/>
                  </a:lnTo>
                  <a:lnTo>
                    <a:pt x="379" y="622"/>
                  </a:lnTo>
                  <a:lnTo>
                    <a:pt x="350" y="629"/>
                  </a:lnTo>
                  <a:lnTo>
                    <a:pt x="322" y="636"/>
                  </a:lnTo>
                  <a:lnTo>
                    <a:pt x="295" y="646"/>
                  </a:lnTo>
                  <a:lnTo>
                    <a:pt x="270" y="657"/>
                  </a:lnTo>
                  <a:lnTo>
                    <a:pt x="247" y="670"/>
                  </a:lnTo>
                  <a:lnTo>
                    <a:pt x="227" y="686"/>
                  </a:lnTo>
                  <a:lnTo>
                    <a:pt x="209" y="705"/>
                  </a:lnTo>
                  <a:lnTo>
                    <a:pt x="196" y="728"/>
                  </a:lnTo>
                  <a:lnTo>
                    <a:pt x="185" y="753"/>
                  </a:lnTo>
                  <a:lnTo>
                    <a:pt x="177" y="784"/>
                  </a:lnTo>
                  <a:lnTo>
                    <a:pt x="176" y="817"/>
                  </a:lnTo>
                  <a:lnTo>
                    <a:pt x="177" y="848"/>
                  </a:lnTo>
                  <a:lnTo>
                    <a:pt x="185" y="874"/>
                  </a:lnTo>
                  <a:lnTo>
                    <a:pt x="194" y="897"/>
                  </a:lnTo>
                  <a:lnTo>
                    <a:pt x="209" y="916"/>
                  </a:lnTo>
                  <a:lnTo>
                    <a:pt x="226" y="933"/>
                  </a:lnTo>
                  <a:lnTo>
                    <a:pt x="245" y="947"/>
                  </a:lnTo>
                  <a:lnTo>
                    <a:pt x="267" y="957"/>
                  </a:lnTo>
                  <a:lnTo>
                    <a:pt x="292" y="966"/>
                  </a:lnTo>
                  <a:lnTo>
                    <a:pt x="317" y="972"/>
                  </a:lnTo>
                  <a:lnTo>
                    <a:pt x="344" y="974"/>
                  </a:lnTo>
                  <a:lnTo>
                    <a:pt x="372" y="976"/>
                  </a:lnTo>
                  <a:lnTo>
                    <a:pt x="417" y="974"/>
                  </a:lnTo>
                  <a:lnTo>
                    <a:pt x="458" y="967"/>
                  </a:lnTo>
                  <a:lnTo>
                    <a:pt x="496" y="957"/>
                  </a:lnTo>
                  <a:lnTo>
                    <a:pt x="528" y="944"/>
                  </a:lnTo>
                  <a:lnTo>
                    <a:pt x="559" y="929"/>
                  </a:lnTo>
                  <a:lnTo>
                    <a:pt x="585" y="910"/>
                  </a:lnTo>
                  <a:lnTo>
                    <a:pt x="609" y="890"/>
                  </a:lnTo>
                  <a:lnTo>
                    <a:pt x="628" y="869"/>
                  </a:lnTo>
                  <a:lnTo>
                    <a:pt x="645" y="846"/>
                  </a:lnTo>
                  <a:lnTo>
                    <a:pt x="658" y="822"/>
                  </a:lnTo>
                  <a:lnTo>
                    <a:pt x="668" y="799"/>
                  </a:lnTo>
                  <a:lnTo>
                    <a:pt x="675" y="775"/>
                  </a:lnTo>
                  <a:lnTo>
                    <a:pt x="679" y="753"/>
                  </a:lnTo>
                  <a:lnTo>
                    <a:pt x="681" y="732"/>
                  </a:lnTo>
                  <a:lnTo>
                    <a:pt x="681" y="550"/>
                  </a:lnTo>
                  <a:close/>
                  <a:moveTo>
                    <a:pt x="468" y="0"/>
                  </a:moveTo>
                  <a:lnTo>
                    <a:pt x="502" y="2"/>
                  </a:lnTo>
                  <a:lnTo>
                    <a:pt x="536" y="3"/>
                  </a:lnTo>
                  <a:lnTo>
                    <a:pt x="570" y="6"/>
                  </a:lnTo>
                  <a:lnTo>
                    <a:pt x="604" y="11"/>
                  </a:lnTo>
                  <a:lnTo>
                    <a:pt x="636" y="18"/>
                  </a:lnTo>
                  <a:lnTo>
                    <a:pt x="668" y="28"/>
                  </a:lnTo>
                  <a:lnTo>
                    <a:pt x="697" y="40"/>
                  </a:lnTo>
                  <a:lnTo>
                    <a:pt x="725" y="55"/>
                  </a:lnTo>
                  <a:lnTo>
                    <a:pt x="752" y="72"/>
                  </a:lnTo>
                  <a:lnTo>
                    <a:pt x="775" y="93"/>
                  </a:lnTo>
                  <a:lnTo>
                    <a:pt x="796" y="117"/>
                  </a:lnTo>
                  <a:lnTo>
                    <a:pt x="814" y="145"/>
                  </a:lnTo>
                  <a:lnTo>
                    <a:pt x="828" y="177"/>
                  </a:lnTo>
                  <a:lnTo>
                    <a:pt x="838" y="213"/>
                  </a:lnTo>
                  <a:lnTo>
                    <a:pt x="845" y="253"/>
                  </a:lnTo>
                  <a:lnTo>
                    <a:pt x="848" y="298"/>
                  </a:lnTo>
                  <a:lnTo>
                    <a:pt x="848" y="855"/>
                  </a:lnTo>
                  <a:lnTo>
                    <a:pt x="848" y="884"/>
                  </a:lnTo>
                  <a:lnTo>
                    <a:pt x="848" y="909"/>
                  </a:lnTo>
                  <a:lnTo>
                    <a:pt x="850" y="930"/>
                  </a:lnTo>
                  <a:lnTo>
                    <a:pt x="854" y="947"/>
                  </a:lnTo>
                  <a:lnTo>
                    <a:pt x="860" y="960"/>
                  </a:lnTo>
                  <a:lnTo>
                    <a:pt x="870" y="968"/>
                  </a:lnTo>
                  <a:lnTo>
                    <a:pt x="883" y="974"/>
                  </a:lnTo>
                  <a:lnTo>
                    <a:pt x="900" y="976"/>
                  </a:lnTo>
                  <a:lnTo>
                    <a:pt x="915" y="976"/>
                  </a:lnTo>
                  <a:lnTo>
                    <a:pt x="932" y="972"/>
                  </a:lnTo>
                  <a:lnTo>
                    <a:pt x="951" y="966"/>
                  </a:lnTo>
                  <a:lnTo>
                    <a:pt x="951" y="1104"/>
                  </a:lnTo>
                  <a:lnTo>
                    <a:pt x="933" y="1114"/>
                  </a:lnTo>
                  <a:lnTo>
                    <a:pt x="911" y="1122"/>
                  </a:lnTo>
                  <a:lnTo>
                    <a:pt x="888" y="1128"/>
                  </a:lnTo>
                  <a:lnTo>
                    <a:pt x="861" y="1131"/>
                  </a:lnTo>
                  <a:lnTo>
                    <a:pt x="832" y="1132"/>
                  </a:lnTo>
                  <a:lnTo>
                    <a:pt x="804" y="1131"/>
                  </a:lnTo>
                  <a:lnTo>
                    <a:pt x="779" y="1125"/>
                  </a:lnTo>
                  <a:lnTo>
                    <a:pt x="757" y="1116"/>
                  </a:lnTo>
                  <a:lnTo>
                    <a:pt x="737" y="1101"/>
                  </a:lnTo>
                  <a:lnTo>
                    <a:pt x="721" y="1083"/>
                  </a:lnTo>
                  <a:lnTo>
                    <a:pt x="708" y="1061"/>
                  </a:lnTo>
                  <a:lnTo>
                    <a:pt x="698" y="1034"/>
                  </a:lnTo>
                  <a:lnTo>
                    <a:pt x="692" y="1002"/>
                  </a:lnTo>
                  <a:lnTo>
                    <a:pt x="691" y="966"/>
                  </a:lnTo>
                  <a:lnTo>
                    <a:pt x="655" y="1006"/>
                  </a:lnTo>
                  <a:lnTo>
                    <a:pt x="616" y="1041"/>
                  </a:lnTo>
                  <a:lnTo>
                    <a:pt x="575" y="1069"/>
                  </a:lnTo>
                  <a:lnTo>
                    <a:pt x="531" y="1093"/>
                  </a:lnTo>
                  <a:lnTo>
                    <a:pt x="485" y="1111"/>
                  </a:lnTo>
                  <a:lnTo>
                    <a:pt x="436" y="1123"/>
                  </a:lnTo>
                  <a:lnTo>
                    <a:pt x="386" y="1130"/>
                  </a:lnTo>
                  <a:lnTo>
                    <a:pt x="334" y="1132"/>
                  </a:lnTo>
                  <a:lnTo>
                    <a:pt x="295" y="1131"/>
                  </a:lnTo>
                  <a:lnTo>
                    <a:pt x="258" y="1128"/>
                  </a:lnTo>
                  <a:lnTo>
                    <a:pt x="222" y="1120"/>
                  </a:lnTo>
                  <a:lnTo>
                    <a:pt x="187" y="1111"/>
                  </a:lnTo>
                  <a:lnTo>
                    <a:pt x="155" y="1097"/>
                  </a:lnTo>
                  <a:lnTo>
                    <a:pt x="125" y="1082"/>
                  </a:lnTo>
                  <a:lnTo>
                    <a:pt x="98" y="1062"/>
                  </a:lnTo>
                  <a:lnTo>
                    <a:pt x="73" y="1040"/>
                  </a:lnTo>
                  <a:lnTo>
                    <a:pt x="52" y="1013"/>
                  </a:lnTo>
                  <a:lnTo>
                    <a:pt x="34" y="984"/>
                  </a:lnTo>
                  <a:lnTo>
                    <a:pt x="19" y="951"/>
                  </a:lnTo>
                  <a:lnTo>
                    <a:pt x="9" y="914"/>
                  </a:lnTo>
                  <a:lnTo>
                    <a:pt x="1" y="874"/>
                  </a:lnTo>
                  <a:lnTo>
                    <a:pt x="0" y="830"/>
                  </a:lnTo>
                  <a:lnTo>
                    <a:pt x="1" y="784"/>
                  </a:lnTo>
                  <a:lnTo>
                    <a:pt x="9" y="741"/>
                  </a:lnTo>
                  <a:lnTo>
                    <a:pt x="18" y="704"/>
                  </a:lnTo>
                  <a:lnTo>
                    <a:pt x="33" y="671"/>
                  </a:lnTo>
                  <a:lnTo>
                    <a:pt x="50" y="642"/>
                  </a:lnTo>
                  <a:lnTo>
                    <a:pt x="70" y="617"/>
                  </a:lnTo>
                  <a:lnTo>
                    <a:pt x="94" y="594"/>
                  </a:lnTo>
                  <a:lnTo>
                    <a:pt x="119" y="575"/>
                  </a:lnTo>
                  <a:lnTo>
                    <a:pt x="147" y="559"/>
                  </a:lnTo>
                  <a:lnTo>
                    <a:pt x="176" y="545"/>
                  </a:lnTo>
                  <a:lnTo>
                    <a:pt x="208" y="533"/>
                  </a:lnTo>
                  <a:lnTo>
                    <a:pt x="241" y="522"/>
                  </a:lnTo>
                  <a:lnTo>
                    <a:pt x="273" y="512"/>
                  </a:lnTo>
                  <a:lnTo>
                    <a:pt x="307" y="505"/>
                  </a:lnTo>
                  <a:lnTo>
                    <a:pt x="343" y="496"/>
                  </a:lnTo>
                  <a:lnTo>
                    <a:pt x="381" y="489"/>
                  </a:lnTo>
                  <a:lnTo>
                    <a:pt x="419" y="483"/>
                  </a:lnTo>
                  <a:lnTo>
                    <a:pt x="455" y="477"/>
                  </a:lnTo>
                  <a:lnTo>
                    <a:pt x="491" y="472"/>
                  </a:lnTo>
                  <a:lnTo>
                    <a:pt x="523" y="466"/>
                  </a:lnTo>
                  <a:lnTo>
                    <a:pt x="554" y="460"/>
                  </a:lnTo>
                  <a:lnTo>
                    <a:pt x="582" y="453"/>
                  </a:lnTo>
                  <a:lnTo>
                    <a:pt x="606" y="445"/>
                  </a:lnTo>
                  <a:lnTo>
                    <a:pt x="629" y="434"/>
                  </a:lnTo>
                  <a:lnTo>
                    <a:pt x="647" y="422"/>
                  </a:lnTo>
                  <a:lnTo>
                    <a:pt x="662" y="406"/>
                  </a:lnTo>
                  <a:lnTo>
                    <a:pt x="674" y="387"/>
                  </a:lnTo>
                  <a:lnTo>
                    <a:pt x="680" y="365"/>
                  </a:lnTo>
                  <a:lnTo>
                    <a:pt x="683" y="338"/>
                  </a:lnTo>
                  <a:lnTo>
                    <a:pt x="680" y="304"/>
                  </a:lnTo>
                  <a:lnTo>
                    <a:pt x="675" y="276"/>
                  </a:lnTo>
                  <a:lnTo>
                    <a:pt x="666" y="250"/>
                  </a:lnTo>
                  <a:lnTo>
                    <a:pt x="652" y="228"/>
                  </a:lnTo>
                  <a:lnTo>
                    <a:pt x="638" y="210"/>
                  </a:lnTo>
                  <a:lnTo>
                    <a:pt x="619" y="196"/>
                  </a:lnTo>
                  <a:lnTo>
                    <a:pt x="600" y="184"/>
                  </a:lnTo>
                  <a:lnTo>
                    <a:pt x="578" y="175"/>
                  </a:lnTo>
                  <a:lnTo>
                    <a:pt x="555" y="168"/>
                  </a:lnTo>
                  <a:lnTo>
                    <a:pt x="532" y="163"/>
                  </a:lnTo>
                  <a:lnTo>
                    <a:pt x="506" y="160"/>
                  </a:lnTo>
                  <a:lnTo>
                    <a:pt x="482" y="158"/>
                  </a:lnTo>
                  <a:lnTo>
                    <a:pt x="458" y="157"/>
                  </a:lnTo>
                  <a:lnTo>
                    <a:pt x="423" y="158"/>
                  </a:lnTo>
                  <a:lnTo>
                    <a:pt x="391" y="162"/>
                  </a:lnTo>
                  <a:lnTo>
                    <a:pt x="360" y="168"/>
                  </a:lnTo>
                  <a:lnTo>
                    <a:pt x="332" y="175"/>
                  </a:lnTo>
                  <a:lnTo>
                    <a:pt x="305" y="186"/>
                  </a:lnTo>
                  <a:lnTo>
                    <a:pt x="282" y="201"/>
                  </a:lnTo>
                  <a:lnTo>
                    <a:pt x="261" y="218"/>
                  </a:lnTo>
                  <a:lnTo>
                    <a:pt x="243" y="239"/>
                  </a:lnTo>
                  <a:lnTo>
                    <a:pt x="228" y="263"/>
                  </a:lnTo>
                  <a:lnTo>
                    <a:pt x="216" y="292"/>
                  </a:lnTo>
                  <a:lnTo>
                    <a:pt x="209" y="325"/>
                  </a:lnTo>
                  <a:lnTo>
                    <a:pt x="205" y="362"/>
                  </a:lnTo>
                  <a:lnTo>
                    <a:pt x="39" y="362"/>
                  </a:lnTo>
                  <a:lnTo>
                    <a:pt x="43" y="312"/>
                  </a:lnTo>
                  <a:lnTo>
                    <a:pt x="52" y="265"/>
                  </a:lnTo>
                  <a:lnTo>
                    <a:pt x="66" y="222"/>
                  </a:lnTo>
                  <a:lnTo>
                    <a:pt x="83" y="184"/>
                  </a:lnTo>
                  <a:lnTo>
                    <a:pt x="104" y="150"/>
                  </a:lnTo>
                  <a:lnTo>
                    <a:pt x="129" y="120"/>
                  </a:lnTo>
                  <a:lnTo>
                    <a:pt x="157" y="93"/>
                  </a:lnTo>
                  <a:lnTo>
                    <a:pt x="188" y="70"/>
                  </a:lnTo>
                  <a:lnTo>
                    <a:pt x="222" y="51"/>
                  </a:lnTo>
                  <a:lnTo>
                    <a:pt x="259" y="35"/>
                  </a:lnTo>
                  <a:lnTo>
                    <a:pt x="296" y="22"/>
                  </a:lnTo>
                  <a:lnTo>
                    <a:pt x="338" y="12"/>
                  </a:lnTo>
                  <a:lnTo>
                    <a:pt x="379" y="6"/>
                  </a:lnTo>
                  <a:lnTo>
                    <a:pt x="423" y="3"/>
                  </a:lnTo>
                  <a:lnTo>
                    <a:pt x="4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8"/>
            <p:cNvSpPr>
              <a:spLocks/>
            </p:cNvSpPr>
            <p:nvPr userDrawn="1"/>
          </p:nvSpPr>
          <p:spPr bwMode="auto">
            <a:xfrm>
              <a:off x="7367588" y="4454526"/>
              <a:ext cx="341313" cy="449263"/>
            </a:xfrm>
            <a:custGeom>
              <a:avLst/>
              <a:gdLst>
                <a:gd name="T0" fmla="*/ 486 w 860"/>
                <a:gd name="T1" fmla="*/ 5 h 1132"/>
                <a:gd name="T2" fmla="*/ 604 w 860"/>
                <a:gd name="T3" fmla="*/ 31 h 1132"/>
                <a:gd name="T4" fmla="*/ 701 w 860"/>
                <a:gd name="T5" fmla="*/ 82 h 1132"/>
                <a:gd name="T6" fmla="*/ 771 w 860"/>
                <a:gd name="T7" fmla="*/ 167 h 1132"/>
                <a:gd name="T8" fmla="*/ 810 w 860"/>
                <a:gd name="T9" fmla="*/ 290 h 1132"/>
                <a:gd name="T10" fmla="*/ 644 w 860"/>
                <a:gd name="T11" fmla="*/ 307 h 1132"/>
                <a:gd name="T12" fmla="*/ 606 w 860"/>
                <a:gd name="T13" fmla="*/ 231 h 1132"/>
                <a:gd name="T14" fmla="*/ 545 w 860"/>
                <a:gd name="T15" fmla="*/ 184 h 1132"/>
                <a:gd name="T16" fmla="*/ 467 w 860"/>
                <a:gd name="T17" fmla="*/ 162 h 1132"/>
                <a:gd name="T18" fmla="*/ 386 w 860"/>
                <a:gd name="T19" fmla="*/ 158 h 1132"/>
                <a:gd name="T20" fmla="*/ 305 w 860"/>
                <a:gd name="T21" fmla="*/ 172 h 1132"/>
                <a:gd name="T22" fmla="*/ 238 w 860"/>
                <a:gd name="T23" fmla="*/ 207 h 1132"/>
                <a:gd name="T24" fmla="*/ 200 w 860"/>
                <a:gd name="T25" fmla="*/ 268 h 1132"/>
                <a:gd name="T26" fmla="*/ 208 w 860"/>
                <a:gd name="T27" fmla="*/ 344 h 1132"/>
                <a:gd name="T28" fmla="*/ 256 w 860"/>
                <a:gd name="T29" fmla="*/ 397 h 1132"/>
                <a:gd name="T30" fmla="*/ 334 w 860"/>
                <a:gd name="T31" fmla="*/ 434 h 1132"/>
                <a:gd name="T32" fmla="*/ 429 w 860"/>
                <a:gd name="T33" fmla="*/ 460 h 1132"/>
                <a:gd name="T34" fmla="*/ 528 w 860"/>
                <a:gd name="T35" fmla="*/ 484 h 1132"/>
                <a:gd name="T36" fmla="*/ 634 w 860"/>
                <a:gd name="T37" fmla="*/ 513 h 1132"/>
                <a:gd name="T38" fmla="*/ 729 w 860"/>
                <a:gd name="T39" fmla="*/ 556 h 1132"/>
                <a:gd name="T40" fmla="*/ 804 w 860"/>
                <a:gd name="T41" fmla="*/ 620 h 1132"/>
                <a:gd name="T42" fmla="*/ 850 w 860"/>
                <a:gd name="T43" fmla="*/ 711 h 1132"/>
                <a:gd name="T44" fmla="*/ 857 w 860"/>
                <a:gd name="T45" fmla="*/ 838 h 1132"/>
                <a:gd name="T46" fmla="*/ 821 w 860"/>
                <a:gd name="T47" fmla="*/ 954 h 1132"/>
                <a:gd name="T48" fmla="*/ 750 w 860"/>
                <a:gd name="T49" fmla="*/ 1037 h 1132"/>
                <a:gd name="T50" fmla="*/ 656 w 860"/>
                <a:gd name="T51" fmla="*/ 1093 h 1132"/>
                <a:gd name="T52" fmla="*/ 545 w 860"/>
                <a:gd name="T53" fmla="*/ 1124 h 1132"/>
                <a:gd name="T54" fmla="*/ 429 w 860"/>
                <a:gd name="T55" fmla="*/ 1132 h 1132"/>
                <a:gd name="T56" fmla="*/ 299 w 860"/>
                <a:gd name="T57" fmla="*/ 1120 h 1132"/>
                <a:gd name="T58" fmla="*/ 182 w 860"/>
                <a:gd name="T59" fmla="*/ 1081 h 1132"/>
                <a:gd name="T60" fmla="*/ 90 w 860"/>
                <a:gd name="T61" fmla="*/ 1012 h 1132"/>
                <a:gd name="T62" fmla="*/ 27 w 860"/>
                <a:gd name="T63" fmla="*/ 908 h 1132"/>
                <a:gd name="T64" fmla="*/ 0 w 860"/>
                <a:gd name="T65" fmla="*/ 767 h 1132"/>
                <a:gd name="T66" fmla="*/ 180 w 860"/>
                <a:gd name="T67" fmla="*/ 838 h 1132"/>
                <a:gd name="T68" fmla="*/ 229 w 860"/>
                <a:gd name="T69" fmla="*/ 913 h 1132"/>
                <a:gd name="T70" fmla="*/ 308 w 860"/>
                <a:gd name="T71" fmla="*/ 957 h 1132"/>
                <a:gd name="T72" fmla="*/ 404 w 860"/>
                <a:gd name="T73" fmla="*/ 974 h 1132"/>
                <a:gd name="T74" fmla="*/ 488 w 860"/>
                <a:gd name="T75" fmla="*/ 974 h 1132"/>
                <a:gd name="T76" fmla="*/ 565 w 860"/>
                <a:gd name="T77" fmla="*/ 960 h 1132"/>
                <a:gd name="T78" fmla="*/ 631 w 860"/>
                <a:gd name="T79" fmla="*/ 927 h 1132"/>
                <a:gd name="T80" fmla="*/ 674 w 860"/>
                <a:gd name="T81" fmla="*/ 871 h 1132"/>
                <a:gd name="T82" fmla="*/ 681 w 860"/>
                <a:gd name="T83" fmla="*/ 787 h 1132"/>
                <a:gd name="T84" fmla="*/ 647 w 860"/>
                <a:gd name="T85" fmla="*/ 722 h 1132"/>
                <a:gd name="T86" fmla="*/ 580 w 860"/>
                <a:gd name="T87" fmla="*/ 677 h 1132"/>
                <a:gd name="T88" fmla="*/ 491 w 860"/>
                <a:gd name="T89" fmla="*/ 647 h 1132"/>
                <a:gd name="T90" fmla="*/ 389 w 860"/>
                <a:gd name="T91" fmla="*/ 622 h 1132"/>
                <a:gd name="T92" fmla="*/ 283 w 860"/>
                <a:gd name="T93" fmla="*/ 595 h 1132"/>
                <a:gd name="T94" fmla="*/ 183 w 860"/>
                <a:gd name="T95" fmla="*/ 558 h 1132"/>
                <a:gd name="T96" fmla="*/ 99 w 860"/>
                <a:gd name="T97" fmla="*/ 504 h 1132"/>
                <a:gd name="T98" fmla="*/ 42 w 860"/>
                <a:gd name="T99" fmla="*/ 423 h 1132"/>
                <a:gd name="T100" fmla="*/ 22 w 860"/>
                <a:gd name="T101" fmla="*/ 308 h 1132"/>
                <a:gd name="T102" fmla="*/ 44 w 860"/>
                <a:gd name="T103" fmla="*/ 193 h 1132"/>
                <a:gd name="T104" fmla="*/ 104 w 860"/>
                <a:gd name="T105" fmla="*/ 107 h 1132"/>
                <a:gd name="T106" fmla="*/ 191 w 860"/>
                <a:gd name="T107" fmla="*/ 46 h 1132"/>
                <a:gd name="T108" fmla="*/ 293 w 860"/>
                <a:gd name="T109" fmla="*/ 12 h 1132"/>
                <a:gd name="T110" fmla="*/ 399 w 860"/>
                <a:gd name="T111"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60" h="1132">
                  <a:moveTo>
                    <a:pt x="399" y="0"/>
                  </a:moveTo>
                  <a:lnTo>
                    <a:pt x="443" y="2"/>
                  </a:lnTo>
                  <a:lnTo>
                    <a:pt x="486" y="5"/>
                  </a:lnTo>
                  <a:lnTo>
                    <a:pt x="527" y="11"/>
                  </a:lnTo>
                  <a:lnTo>
                    <a:pt x="566" y="20"/>
                  </a:lnTo>
                  <a:lnTo>
                    <a:pt x="604" y="31"/>
                  </a:lnTo>
                  <a:lnTo>
                    <a:pt x="639" y="44"/>
                  </a:lnTo>
                  <a:lnTo>
                    <a:pt x="670" y="62"/>
                  </a:lnTo>
                  <a:lnTo>
                    <a:pt x="701" y="82"/>
                  </a:lnTo>
                  <a:lnTo>
                    <a:pt x="727" y="107"/>
                  </a:lnTo>
                  <a:lnTo>
                    <a:pt x="750" y="134"/>
                  </a:lnTo>
                  <a:lnTo>
                    <a:pt x="771" y="167"/>
                  </a:lnTo>
                  <a:lnTo>
                    <a:pt x="788" y="203"/>
                  </a:lnTo>
                  <a:lnTo>
                    <a:pt x="800" y="244"/>
                  </a:lnTo>
                  <a:lnTo>
                    <a:pt x="810" y="290"/>
                  </a:lnTo>
                  <a:lnTo>
                    <a:pt x="815" y="339"/>
                  </a:lnTo>
                  <a:lnTo>
                    <a:pt x="648" y="339"/>
                  </a:lnTo>
                  <a:lnTo>
                    <a:pt x="644" y="307"/>
                  </a:lnTo>
                  <a:lnTo>
                    <a:pt x="634" y="278"/>
                  </a:lnTo>
                  <a:lnTo>
                    <a:pt x="622" y="254"/>
                  </a:lnTo>
                  <a:lnTo>
                    <a:pt x="606" y="231"/>
                  </a:lnTo>
                  <a:lnTo>
                    <a:pt x="588" y="213"/>
                  </a:lnTo>
                  <a:lnTo>
                    <a:pt x="567" y="197"/>
                  </a:lnTo>
                  <a:lnTo>
                    <a:pt x="545" y="184"/>
                  </a:lnTo>
                  <a:lnTo>
                    <a:pt x="520" y="174"/>
                  </a:lnTo>
                  <a:lnTo>
                    <a:pt x="494" y="167"/>
                  </a:lnTo>
                  <a:lnTo>
                    <a:pt x="467" y="162"/>
                  </a:lnTo>
                  <a:lnTo>
                    <a:pt x="441" y="158"/>
                  </a:lnTo>
                  <a:lnTo>
                    <a:pt x="413" y="157"/>
                  </a:lnTo>
                  <a:lnTo>
                    <a:pt x="386" y="158"/>
                  </a:lnTo>
                  <a:lnTo>
                    <a:pt x="358" y="161"/>
                  </a:lnTo>
                  <a:lnTo>
                    <a:pt x="330" y="166"/>
                  </a:lnTo>
                  <a:lnTo>
                    <a:pt x="305" y="172"/>
                  </a:lnTo>
                  <a:lnTo>
                    <a:pt x="279" y="180"/>
                  </a:lnTo>
                  <a:lnTo>
                    <a:pt x="257" y="192"/>
                  </a:lnTo>
                  <a:lnTo>
                    <a:pt x="238" y="207"/>
                  </a:lnTo>
                  <a:lnTo>
                    <a:pt x="221" y="224"/>
                  </a:lnTo>
                  <a:lnTo>
                    <a:pt x="209" y="244"/>
                  </a:lnTo>
                  <a:lnTo>
                    <a:pt x="200" y="268"/>
                  </a:lnTo>
                  <a:lnTo>
                    <a:pt x="198" y="296"/>
                  </a:lnTo>
                  <a:lnTo>
                    <a:pt x="200" y="321"/>
                  </a:lnTo>
                  <a:lnTo>
                    <a:pt x="208" y="344"/>
                  </a:lnTo>
                  <a:lnTo>
                    <a:pt x="220" y="365"/>
                  </a:lnTo>
                  <a:lnTo>
                    <a:pt x="237" y="382"/>
                  </a:lnTo>
                  <a:lnTo>
                    <a:pt x="256" y="397"/>
                  </a:lnTo>
                  <a:lnTo>
                    <a:pt x="279" y="411"/>
                  </a:lnTo>
                  <a:lnTo>
                    <a:pt x="305" y="423"/>
                  </a:lnTo>
                  <a:lnTo>
                    <a:pt x="334" y="434"/>
                  </a:lnTo>
                  <a:lnTo>
                    <a:pt x="364" y="443"/>
                  </a:lnTo>
                  <a:lnTo>
                    <a:pt x="396" y="452"/>
                  </a:lnTo>
                  <a:lnTo>
                    <a:pt x="429" y="460"/>
                  </a:lnTo>
                  <a:lnTo>
                    <a:pt x="461" y="467"/>
                  </a:lnTo>
                  <a:lnTo>
                    <a:pt x="495" y="476"/>
                  </a:lnTo>
                  <a:lnTo>
                    <a:pt x="528" y="484"/>
                  </a:lnTo>
                  <a:lnTo>
                    <a:pt x="565" y="493"/>
                  </a:lnTo>
                  <a:lnTo>
                    <a:pt x="600" y="502"/>
                  </a:lnTo>
                  <a:lnTo>
                    <a:pt x="634" y="513"/>
                  </a:lnTo>
                  <a:lnTo>
                    <a:pt x="667" y="527"/>
                  </a:lnTo>
                  <a:lnTo>
                    <a:pt x="699" y="540"/>
                  </a:lnTo>
                  <a:lnTo>
                    <a:pt x="729" y="556"/>
                  </a:lnTo>
                  <a:lnTo>
                    <a:pt x="757" y="575"/>
                  </a:lnTo>
                  <a:lnTo>
                    <a:pt x="782" y="595"/>
                  </a:lnTo>
                  <a:lnTo>
                    <a:pt x="804" y="620"/>
                  </a:lnTo>
                  <a:lnTo>
                    <a:pt x="823" y="646"/>
                  </a:lnTo>
                  <a:lnTo>
                    <a:pt x="839" y="676"/>
                  </a:lnTo>
                  <a:lnTo>
                    <a:pt x="850" y="711"/>
                  </a:lnTo>
                  <a:lnTo>
                    <a:pt x="857" y="750"/>
                  </a:lnTo>
                  <a:lnTo>
                    <a:pt x="860" y="792"/>
                  </a:lnTo>
                  <a:lnTo>
                    <a:pt x="857" y="838"/>
                  </a:lnTo>
                  <a:lnTo>
                    <a:pt x="850" y="880"/>
                  </a:lnTo>
                  <a:lnTo>
                    <a:pt x="838" y="919"/>
                  </a:lnTo>
                  <a:lnTo>
                    <a:pt x="821" y="954"/>
                  </a:lnTo>
                  <a:lnTo>
                    <a:pt x="801" y="985"/>
                  </a:lnTo>
                  <a:lnTo>
                    <a:pt x="777" y="1013"/>
                  </a:lnTo>
                  <a:lnTo>
                    <a:pt x="750" y="1037"/>
                  </a:lnTo>
                  <a:lnTo>
                    <a:pt x="721" y="1059"/>
                  </a:lnTo>
                  <a:lnTo>
                    <a:pt x="690" y="1077"/>
                  </a:lnTo>
                  <a:lnTo>
                    <a:pt x="656" y="1093"/>
                  </a:lnTo>
                  <a:lnTo>
                    <a:pt x="621" y="1106"/>
                  </a:lnTo>
                  <a:lnTo>
                    <a:pt x="583" y="1116"/>
                  </a:lnTo>
                  <a:lnTo>
                    <a:pt x="545" y="1124"/>
                  </a:lnTo>
                  <a:lnTo>
                    <a:pt x="506" y="1129"/>
                  </a:lnTo>
                  <a:lnTo>
                    <a:pt x="467" y="1132"/>
                  </a:lnTo>
                  <a:lnTo>
                    <a:pt x="429" y="1132"/>
                  </a:lnTo>
                  <a:lnTo>
                    <a:pt x="384" y="1131"/>
                  </a:lnTo>
                  <a:lnTo>
                    <a:pt x="340" y="1128"/>
                  </a:lnTo>
                  <a:lnTo>
                    <a:pt x="299" y="1120"/>
                  </a:lnTo>
                  <a:lnTo>
                    <a:pt x="257" y="1111"/>
                  </a:lnTo>
                  <a:lnTo>
                    <a:pt x="218" y="1097"/>
                  </a:lnTo>
                  <a:lnTo>
                    <a:pt x="182" y="1081"/>
                  </a:lnTo>
                  <a:lnTo>
                    <a:pt x="149" y="1061"/>
                  </a:lnTo>
                  <a:lnTo>
                    <a:pt x="118" y="1038"/>
                  </a:lnTo>
                  <a:lnTo>
                    <a:pt x="90" y="1012"/>
                  </a:lnTo>
                  <a:lnTo>
                    <a:pt x="65" y="980"/>
                  </a:lnTo>
                  <a:lnTo>
                    <a:pt x="44" y="947"/>
                  </a:lnTo>
                  <a:lnTo>
                    <a:pt x="27" y="908"/>
                  </a:lnTo>
                  <a:lnTo>
                    <a:pt x="13" y="865"/>
                  </a:lnTo>
                  <a:lnTo>
                    <a:pt x="5" y="819"/>
                  </a:lnTo>
                  <a:lnTo>
                    <a:pt x="0" y="767"/>
                  </a:lnTo>
                  <a:lnTo>
                    <a:pt x="166" y="767"/>
                  </a:lnTo>
                  <a:lnTo>
                    <a:pt x="171" y="804"/>
                  </a:lnTo>
                  <a:lnTo>
                    <a:pt x="180" y="838"/>
                  </a:lnTo>
                  <a:lnTo>
                    <a:pt x="192" y="867"/>
                  </a:lnTo>
                  <a:lnTo>
                    <a:pt x="209" y="891"/>
                  </a:lnTo>
                  <a:lnTo>
                    <a:pt x="229" y="913"/>
                  </a:lnTo>
                  <a:lnTo>
                    <a:pt x="254" y="931"/>
                  </a:lnTo>
                  <a:lnTo>
                    <a:pt x="279" y="945"/>
                  </a:lnTo>
                  <a:lnTo>
                    <a:pt x="308" y="957"/>
                  </a:lnTo>
                  <a:lnTo>
                    <a:pt x="339" y="966"/>
                  </a:lnTo>
                  <a:lnTo>
                    <a:pt x="372" y="972"/>
                  </a:lnTo>
                  <a:lnTo>
                    <a:pt x="404" y="974"/>
                  </a:lnTo>
                  <a:lnTo>
                    <a:pt x="438" y="976"/>
                  </a:lnTo>
                  <a:lnTo>
                    <a:pt x="463" y="976"/>
                  </a:lnTo>
                  <a:lnTo>
                    <a:pt x="488" y="974"/>
                  </a:lnTo>
                  <a:lnTo>
                    <a:pt x="515" y="971"/>
                  </a:lnTo>
                  <a:lnTo>
                    <a:pt x="540" y="966"/>
                  </a:lnTo>
                  <a:lnTo>
                    <a:pt x="565" y="960"/>
                  </a:lnTo>
                  <a:lnTo>
                    <a:pt x="589" y="951"/>
                  </a:lnTo>
                  <a:lnTo>
                    <a:pt x="611" y="941"/>
                  </a:lnTo>
                  <a:lnTo>
                    <a:pt x="631" y="927"/>
                  </a:lnTo>
                  <a:lnTo>
                    <a:pt x="648" y="912"/>
                  </a:lnTo>
                  <a:lnTo>
                    <a:pt x="663" y="892"/>
                  </a:lnTo>
                  <a:lnTo>
                    <a:pt x="674" y="871"/>
                  </a:lnTo>
                  <a:lnTo>
                    <a:pt x="681" y="844"/>
                  </a:lnTo>
                  <a:lnTo>
                    <a:pt x="684" y="815"/>
                  </a:lnTo>
                  <a:lnTo>
                    <a:pt x="681" y="787"/>
                  </a:lnTo>
                  <a:lnTo>
                    <a:pt x="674" y="762"/>
                  </a:lnTo>
                  <a:lnTo>
                    <a:pt x="662" y="740"/>
                  </a:lnTo>
                  <a:lnTo>
                    <a:pt x="647" y="722"/>
                  </a:lnTo>
                  <a:lnTo>
                    <a:pt x="628" y="705"/>
                  </a:lnTo>
                  <a:lnTo>
                    <a:pt x="606" y="691"/>
                  </a:lnTo>
                  <a:lnTo>
                    <a:pt x="580" y="677"/>
                  </a:lnTo>
                  <a:lnTo>
                    <a:pt x="552" y="667"/>
                  </a:lnTo>
                  <a:lnTo>
                    <a:pt x="523" y="656"/>
                  </a:lnTo>
                  <a:lnTo>
                    <a:pt x="491" y="647"/>
                  </a:lnTo>
                  <a:lnTo>
                    <a:pt x="458" y="639"/>
                  </a:lnTo>
                  <a:lnTo>
                    <a:pt x="424" y="630"/>
                  </a:lnTo>
                  <a:lnTo>
                    <a:pt x="389" y="622"/>
                  </a:lnTo>
                  <a:lnTo>
                    <a:pt x="352" y="613"/>
                  </a:lnTo>
                  <a:lnTo>
                    <a:pt x="317" y="605"/>
                  </a:lnTo>
                  <a:lnTo>
                    <a:pt x="283" y="595"/>
                  </a:lnTo>
                  <a:lnTo>
                    <a:pt x="248" y="585"/>
                  </a:lnTo>
                  <a:lnTo>
                    <a:pt x="215" y="572"/>
                  </a:lnTo>
                  <a:lnTo>
                    <a:pt x="183" y="558"/>
                  </a:lnTo>
                  <a:lnTo>
                    <a:pt x="153" y="542"/>
                  </a:lnTo>
                  <a:lnTo>
                    <a:pt x="125" y="524"/>
                  </a:lnTo>
                  <a:lnTo>
                    <a:pt x="99" y="504"/>
                  </a:lnTo>
                  <a:lnTo>
                    <a:pt x="78" y="480"/>
                  </a:lnTo>
                  <a:lnTo>
                    <a:pt x="58" y="453"/>
                  </a:lnTo>
                  <a:lnTo>
                    <a:pt x="42" y="423"/>
                  </a:lnTo>
                  <a:lnTo>
                    <a:pt x="31" y="389"/>
                  </a:lnTo>
                  <a:lnTo>
                    <a:pt x="24" y="350"/>
                  </a:lnTo>
                  <a:lnTo>
                    <a:pt x="22" y="308"/>
                  </a:lnTo>
                  <a:lnTo>
                    <a:pt x="24" y="267"/>
                  </a:lnTo>
                  <a:lnTo>
                    <a:pt x="31" y="228"/>
                  </a:lnTo>
                  <a:lnTo>
                    <a:pt x="44" y="193"/>
                  </a:lnTo>
                  <a:lnTo>
                    <a:pt x="61" y="161"/>
                  </a:lnTo>
                  <a:lnTo>
                    <a:pt x="80" y="132"/>
                  </a:lnTo>
                  <a:lnTo>
                    <a:pt x="104" y="107"/>
                  </a:lnTo>
                  <a:lnTo>
                    <a:pt x="130" y="84"/>
                  </a:lnTo>
                  <a:lnTo>
                    <a:pt x="159" y="63"/>
                  </a:lnTo>
                  <a:lnTo>
                    <a:pt x="191" y="46"/>
                  </a:lnTo>
                  <a:lnTo>
                    <a:pt x="223" y="32"/>
                  </a:lnTo>
                  <a:lnTo>
                    <a:pt x="257" y="21"/>
                  </a:lnTo>
                  <a:lnTo>
                    <a:pt x="293" y="12"/>
                  </a:lnTo>
                  <a:lnTo>
                    <a:pt x="328" y="6"/>
                  </a:lnTo>
                  <a:lnTo>
                    <a:pt x="364" y="2"/>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9"/>
            <p:cNvSpPr>
              <a:spLocks/>
            </p:cNvSpPr>
            <p:nvPr userDrawn="1"/>
          </p:nvSpPr>
          <p:spPr bwMode="auto">
            <a:xfrm>
              <a:off x="6146801" y="4554538"/>
              <a:ext cx="434975" cy="479425"/>
            </a:xfrm>
            <a:custGeom>
              <a:avLst/>
              <a:gdLst>
                <a:gd name="T0" fmla="*/ 621 w 1095"/>
                <a:gd name="T1" fmla="*/ 1 h 1208"/>
                <a:gd name="T2" fmla="*/ 664 w 1095"/>
                <a:gd name="T3" fmla="*/ 18 h 1208"/>
                <a:gd name="T4" fmla="*/ 709 w 1095"/>
                <a:gd name="T5" fmla="*/ 67 h 1208"/>
                <a:gd name="T6" fmla="*/ 947 w 1095"/>
                <a:gd name="T7" fmla="*/ 353 h 1208"/>
                <a:gd name="T8" fmla="*/ 1027 w 1095"/>
                <a:gd name="T9" fmla="*/ 469 h 1208"/>
                <a:gd name="T10" fmla="*/ 1076 w 1095"/>
                <a:gd name="T11" fmla="*/ 580 h 1208"/>
                <a:gd name="T12" fmla="*/ 1095 w 1095"/>
                <a:gd name="T13" fmla="*/ 687 h 1208"/>
                <a:gd name="T14" fmla="*/ 1090 w 1095"/>
                <a:gd name="T15" fmla="*/ 786 h 1208"/>
                <a:gd name="T16" fmla="*/ 1064 w 1095"/>
                <a:gd name="T17" fmla="*/ 877 h 1208"/>
                <a:gd name="T18" fmla="*/ 1020 w 1095"/>
                <a:gd name="T19" fmla="*/ 959 h 1208"/>
                <a:gd name="T20" fmla="*/ 962 w 1095"/>
                <a:gd name="T21" fmla="*/ 1032 h 1208"/>
                <a:gd name="T22" fmla="*/ 892 w 1095"/>
                <a:gd name="T23" fmla="*/ 1093 h 1208"/>
                <a:gd name="T24" fmla="*/ 817 w 1095"/>
                <a:gd name="T25" fmla="*/ 1142 h 1208"/>
                <a:gd name="T26" fmla="*/ 738 w 1095"/>
                <a:gd name="T27" fmla="*/ 1177 h 1208"/>
                <a:gd name="T28" fmla="*/ 630 w 1095"/>
                <a:gd name="T29" fmla="*/ 1202 h 1208"/>
                <a:gd name="T30" fmla="*/ 498 w 1095"/>
                <a:gd name="T31" fmla="*/ 1207 h 1208"/>
                <a:gd name="T32" fmla="*/ 374 w 1095"/>
                <a:gd name="T33" fmla="*/ 1187 h 1208"/>
                <a:gd name="T34" fmla="*/ 261 w 1095"/>
                <a:gd name="T35" fmla="*/ 1144 h 1208"/>
                <a:gd name="T36" fmla="*/ 162 w 1095"/>
                <a:gd name="T37" fmla="*/ 1080 h 1208"/>
                <a:gd name="T38" fmla="*/ 82 w 1095"/>
                <a:gd name="T39" fmla="*/ 998 h 1208"/>
                <a:gd name="T40" fmla="*/ 22 w 1095"/>
                <a:gd name="T41" fmla="*/ 901 h 1208"/>
                <a:gd name="T42" fmla="*/ 25 w 1095"/>
                <a:gd name="T43" fmla="*/ 883 h 1208"/>
                <a:gd name="T44" fmla="*/ 90 w 1095"/>
                <a:gd name="T45" fmla="*/ 940 h 1208"/>
                <a:gd name="T46" fmla="*/ 170 w 1095"/>
                <a:gd name="T47" fmla="*/ 982 h 1208"/>
                <a:gd name="T48" fmla="*/ 258 w 1095"/>
                <a:gd name="T49" fmla="*/ 1009 h 1208"/>
                <a:gd name="T50" fmla="*/ 353 w 1095"/>
                <a:gd name="T51" fmla="*/ 1020 h 1208"/>
                <a:gd name="T52" fmla="*/ 447 w 1095"/>
                <a:gd name="T53" fmla="*/ 1015 h 1208"/>
                <a:gd name="T54" fmla="*/ 534 w 1095"/>
                <a:gd name="T55" fmla="*/ 994 h 1208"/>
                <a:gd name="T56" fmla="*/ 612 w 1095"/>
                <a:gd name="T57" fmla="*/ 958 h 1208"/>
                <a:gd name="T58" fmla="*/ 694 w 1095"/>
                <a:gd name="T59" fmla="*/ 894 h 1208"/>
                <a:gd name="T60" fmla="*/ 756 w 1095"/>
                <a:gd name="T61" fmla="*/ 821 h 1208"/>
                <a:gd name="T62" fmla="*/ 796 w 1095"/>
                <a:gd name="T63" fmla="*/ 738 h 1208"/>
                <a:gd name="T64" fmla="*/ 811 w 1095"/>
                <a:gd name="T65" fmla="*/ 652 h 1208"/>
                <a:gd name="T66" fmla="*/ 800 w 1095"/>
                <a:gd name="T67" fmla="*/ 563 h 1208"/>
                <a:gd name="T68" fmla="*/ 761 w 1095"/>
                <a:gd name="T69" fmla="*/ 478 h 1208"/>
                <a:gd name="T70" fmla="*/ 728 w 1095"/>
                <a:gd name="T71" fmla="*/ 433 h 1208"/>
                <a:gd name="T72" fmla="*/ 714 w 1095"/>
                <a:gd name="T73" fmla="*/ 415 h 1208"/>
                <a:gd name="T74" fmla="*/ 687 w 1095"/>
                <a:gd name="T75" fmla="*/ 382 h 1208"/>
                <a:gd name="T76" fmla="*/ 651 w 1095"/>
                <a:gd name="T77" fmla="*/ 340 h 1208"/>
                <a:gd name="T78" fmla="*/ 609 w 1095"/>
                <a:gd name="T79" fmla="*/ 291 h 1208"/>
                <a:gd name="T80" fmla="*/ 567 w 1095"/>
                <a:gd name="T81" fmla="*/ 239 h 1208"/>
                <a:gd name="T82" fmla="*/ 524 w 1095"/>
                <a:gd name="T83" fmla="*/ 188 h 1208"/>
                <a:gd name="T84" fmla="*/ 521 w 1095"/>
                <a:gd name="T85" fmla="*/ 184 h 1208"/>
                <a:gd name="T86" fmla="*/ 515 w 1095"/>
                <a:gd name="T87" fmla="*/ 177 h 1208"/>
                <a:gd name="T88" fmla="*/ 512 w 1095"/>
                <a:gd name="T89" fmla="*/ 175 h 1208"/>
                <a:gd name="T90" fmla="*/ 492 w 1095"/>
                <a:gd name="T91" fmla="*/ 131 h 1208"/>
                <a:gd name="T92" fmla="*/ 494 w 1095"/>
                <a:gd name="T93" fmla="*/ 87 h 1208"/>
                <a:gd name="T94" fmla="*/ 517 w 1095"/>
                <a:gd name="T95" fmla="*/ 44 h 1208"/>
                <a:gd name="T96" fmla="*/ 555 w 1095"/>
                <a:gd name="T97" fmla="*/ 13 h 1208"/>
                <a:gd name="T98" fmla="*/ 600 w 1095"/>
                <a:gd name="T99" fmla="*/ 0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5" h="1208">
                  <a:moveTo>
                    <a:pt x="600" y="0"/>
                  </a:moveTo>
                  <a:lnTo>
                    <a:pt x="621" y="1"/>
                  </a:lnTo>
                  <a:lnTo>
                    <a:pt x="643" y="7"/>
                  </a:lnTo>
                  <a:lnTo>
                    <a:pt x="664" y="18"/>
                  </a:lnTo>
                  <a:lnTo>
                    <a:pt x="682" y="35"/>
                  </a:lnTo>
                  <a:lnTo>
                    <a:pt x="709" y="67"/>
                  </a:lnTo>
                  <a:lnTo>
                    <a:pt x="694" y="50"/>
                  </a:lnTo>
                  <a:lnTo>
                    <a:pt x="947" y="353"/>
                  </a:lnTo>
                  <a:lnTo>
                    <a:pt x="991" y="411"/>
                  </a:lnTo>
                  <a:lnTo>
                    <a:pt x="1027" y="469"/>
                  </a:lnTo>
                  <a:lnTo>
                    <a:pt x="1055" y="525"/>
                  </a:lnTo>
                  <a:lnTo>
                    <a:pt x="1076" y="580"/>
                  </a:lnTo>
                  <a:lnTo>
                    <a:pt x="1088" y="633"/>
                  </a:lnTo>
                  <a:lnTo>
                    <a:pt x="1095" y="687"/>
                  </a:lnTo>
                  <a:lnTo>
                    <a:pt x="1095" y="737"/>
                  </a:lnTo>
                  <a:lnTo>
                    <a:pt x="1090" y="786"/>
                  </a:lnTo>
                  <a:lnTo>
                    <a:pt x="1079" y="833"/>
                  </a:lnTo>
                  <a:lnTo>
                    <a:pt x="1064" y="877"/>
                  </a:lnTo>
                  <a:lnTo>
                    <a:pt x="1044" y="920"/>
                  </a:lnTo>
                  <a:lnTo>
                    <a:pt x="1020" y="959"/>
                  </a:lnTo>
                  <a:lnTo>
                    <a:pt x="992" y="998"/>
                  </a:lnTo>
                  <a:lnTo>
                    <a:pt x="962" y="1032"/>
                  </a:lnTo>
                  <a:lnTo>
                    <a:pt x="929" y="1064"/>
                  </a:lnTo>
                  <a:lnTo>
                    <a:pt x="892" y="1093"/>
                  </a:lnTo>
                  <a:lnTo>
                    <a:pt x="856" y="1119"/>
                  </a:lnTo>
                  <a:lnTo>
                    <a:pt x="817" y="1142"/>
                  </a:lnTo>
                  <a:lnTo>
                    <a:pt x="778" y="1161"/>
                  </a:lnTo>
                  <a:lnTo>
                    <a:pt x="738" y="1177"/>
                  </a:lnTo>
                  <a:lnTo>
                    <a:pt x="698" y="1189"/>
                  </a:lnTo>
                  <a:lnTo>
                    <a:pt x="630" y="1202"/>
                  </a:lnTo>
                  <a:lnTo>
                    <a:pt x="563" y="1208"/>
                  </a:lnTo>
                  <a:lnTo>
                    <a:pt x="498" y="1207"/>
                  </a:lnTo>
                  <a:lnTo>
                    <a:pt x="434" y="1201"/>
                  </a:lnTo>
                  <a:lnTo>
                    <a:pt x="374" y="1187"/>
                  </a:lnTo>
                  <a:lnTo>
                    <a:pt x="315" y="1168"/>
                  </a:lnTo>
                  <a:lnTo>
                    <a:pt x="261" y="1144"/>
                  </a:lnTo>
                  <a:lnTo>
                    <a:pt x="210" y="1114"/>
                  </a:lnTo>
                  <a:lnTo>
                    <a:pt x="162" y="1080"/>
                  </a:lnTo>
                  <a:lnTo>
                    <a:pt x="120" y="1040"/>
                  </a:lnTo>
                  <a:lnTo>
                    <a:pt x="82" y="998"/>
                  </a:lnTo>
                  <a:lnTo>
                    <a:pt x="49" y="951"/>
                  </a:lnTo>
                  <a:lnTo>
                    <a:pt x="22" y="901"/>
                  </a:lnTo>
                  <a:lnTo>
                    <a:pt x="0" y="848"/>
                  </a:lnTo>
                  <a:lnTo>
                    <a:pt x="25" y="883"/>
                  </a:lnTo>
                  <a:lnTo>
                    <a:pt x="56" y="913"/>
                  </a:lnTo>
                  <a:lnTo>
                    <a:pt x="90" y="940"/>
                  </a:lnTo>
                  <a:lnTo>
                    <a:pt x="128" y="963"/>
                  </a:lnTo>
                  <a:lnTo>
                    <a:pt x="170" y="982"/>
                  </a:lnTo>
                  <a:lnTo>
                    <a:pt x="213" y="997"/>
                  </a:lnTo>
                  <a:lnTo>
                    <a:pt x="258" y="1009"/>
                  </a:lnTo>
                  <a:lnTo>
                    <a:pt x="306" y="1016"/>
                  </a:lnTo>
                  <a:lnTo>
                    <a:pt x="353" y="1020"/>
                  </a:lnTo>
                  <a:lnTo>
                    <a:pt x="399" y="1019"/>
                  </a:lnTo>
                  <a:lnTo>
                    <a:pt x="447" y="1015"/>
                  </a:lnTo>
                  <a:lnTo>
                    <a:pt x="492" y="1006"/>
                  </a:lnTo>
                  <a:lnTo>
                    <a:pt x="534" y="994"/>
                  </a:lnTo>
                  <a:lnTo>
                    <a:pt x="575" y="979"/>
                  </a:lnTo>
                  <a:lnTo>
                    <a:pt x="612" y="958"/>
                  </a:lnTo>
                  <a:lnTo>
                    <a:pt x="655" y="928"/>
                  </a:lnTo>
                  <a:lnTo>
                    <a:pt x="694" y="894"/>
                  </a:lnTo>
                  <a:lnTo>
                    <a:pt x="728" y="858"/>
                  </a:lnTo>
                  <a:lnTo>
                    <a:pt x="756" y="821"/>
                  </a:lnTo>
                  <a:lnTo>
                    <a:pt x="779" y="780"/>
                  </a:lnTo>
                  <a:lnTo>
                    <a:pt x="796" y="738"/>
                  </a:lnTo>
                  <a:lnTo>
                    <a:pt x="806" y="695"/>
                  </a:lnTo>
                  <a:lnTo>
                    <a:pt x="811" y="652"/>
                  </a:lnTo>
                  <a:lnTo>
                    <a:pt x="809" y="608"/>
                  </a:lnTo>
                  <a:lnTo>
                    <a:pt x="800" y="563"/>
                  </a:lnTo>
                  <a:lnTo>
                    <a:pt x="784" y="520"/>
                  </a:lnTo>
                  <a:lnTo>
                    <a:pt x="761" y="478"/>
                  </a:lnTo>
                  <a:lnTo>
                    <a:pt x="731" y="436"/>
                  </a:lnTo>
                  <a:lnTo>
                    <a:pt x="728" y="433"/>
                  </a:lnTo>
                  <a:lnTo>
                    <a:pt x="724" y="426"/>
                  </a:lnTo>
                  <a:lnTo>
                    <a:pt x="714" y="415"/>
                  </a:lnTo>
                  <a:lnTo>
                    <a:pt x="702" y="401"/>
                  </a:lnTo>
                  <a:lnTo>
                    <a:pt x="687" y="382"/>
                  </a:lnTo>
                  <a:lnTo>
                    <a:pt x="670" y="363"/>
                  </a:lnTo>
                  <a:lnTo>
                    <a:pt x="651" y="340"/>
                  </a:lnTo>
                  <a:lnTo>
                    <a:pt x="631" y="316"/>
                  </a:lnTo>
                  <a:lnTo>
                    <a:pt x="609" y="291"/>
                  </a:lnTo>
                  <a:lnTo>
                    <a:pt x="589" y="265"/>
                  </a:lnTo>
                  <a:lnTo>
                    <a:pt x="567" y="239"/>
                  </a:lnTo>
                  <a:lnTo>
                    <a:pt x="545" y="213"/>
                  </a:lnTo>
                  <a:lnTo>
                    <a:pt x="524" y="188"/>
                  </a:lnTo>
                  <a:lnTo>
                    <a:pt x="526" y="189"/>
                  </a:lnTo>
                  <a:lnTo>
                    <a:pt x="521" y="184"/>
                  </a:lnTo>
                  <a:lnTo>
                    <a:pt x="517" y="180"/>
                  </a:lnTo>
                  <a:lnTo>
                    <a:pt x="515" y="177"/>
                  </a:lnTo>
                  <a:lnTo>
                    <a:pt x="513" y="175"/>
                  </a:lnTo>
                  <a:lnTo>
                    <a:pt x="512" y="175"/>
                  </a:lnTo>
                  <a:lnTo>
                    <a:pt x="499" y="154"/>
                  </a:lnTo>
                  <a:lnTo>
                    <a:pt x="492" y="131"/>
                  </a:lnTo>
                  <a:lnTo>
                    <a:pt x="490" y="110"/>
                  </a:lnTo>
                  <a:lnTo>
                    <a:pt x="494" y="87"/>
                  </a:lnTo>
                  <a:lnTo>
                    <a:pt x="502" y="65"/>
                  </a:lnTo>
                  <a:lnTo>
                    <a:pt x="517" y="44"/>
                  </a:lnTo>
                  <a:lnTo>
                    <a:pt x="534" y="28"/>
                  </a:lnTo>
                  <a:lnTo>
                    <a:pt x="555" y="13"/>
                  </a:lnTo>
                  <a:lnTo>
                    <a:pt x="577" y="5"/>
                  </a:lnTo>
                  <a:lnTo>
                    <a:pt x="6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0"/>
            <p:cNvSpPr>
              <a:spLocks/>
            </p:cNvSpPr>
            <p:nvPr userDrawn="1"/>
          </p:nvSpPr>
          <p:spPr bwMode="auto">
            <a:xfrm>
              <a:off x="6145213" y="4384676"/>
              <a:ext cx="434975" cy="476250"/>
            </a:xfrm>
            <a:custGeom>
              <a:avLst/>
              <a:gdLst>
                <a:gd name="T0" fmla="*/ 599 w 1096"/>
                <a:gd name="T1" fmla="*/ 0 h 1202"/>
                <a:gd name="T2" fmla="*/ 723 w 1096"/>
                <a:gd name="T3" fmla="*/ 21 h 1202"/>
                <a:gd name="T4" fmla="*/ 834 w 1096"/>
                <a:gd name="T5" fmla="*/ 64 h 1202"/>
                <a:gd name="T6" fmla="*/ 933 w 1096"/>
                <a:gd name="T7" fmla="*/ 128 h 1202"/>
                <a:gd name="T8" fmla="*/ 1014 w 1096"/>
                <a:gd name="T9" fmla="*/ 210 h 1202"/>
                <a:gd name="T10" fmla="*/ 1075 w 1096"/>
                <a:gd name="T11" fmla="*/ 307 h 1202"/>
                <a:gd name="T12" fmla="*/ 1071 w 1096"/>
                <a:gd name="T13" fmla="*/ 325 h 1202"/>
                <a:gd name="T14" fmla="*/ 1007 w 1096"/>
                <a:gd name="T15" fmla="*/ 268 h 1202"/>
                <a:gd name="T16" fmla="*/ 927 w 1096"/>
                <a:gd name="T17" fmla="*/ 226 h 1202"/>
                <a:gd name="T18" fmla="*/ 838 w 1096"/>
                <a:gd name="T19" fmla="*/ 199 h 1202"/>
                <a:gd name="T20" fmla="*/ 743 w 1096"/>
                <a:gd name="T21" fmla="*/ 188 h 1202"/>
                <a:gd name="T22" fmla="*/ 650 w 1096"/>
                <a:gd name="T23" fmla="*/ 193 h 1202"/>
                <a:gd name="T24" fmla="*/ 561 w 1096"/>
                <a:gd name="T25" fmla="*/ 214 h 1202"/>
                <a:gd name="T26" fmla="*/ 483 w 1096"/>
                <a:gd name="T27" fmla="*/ 249 h 1202"/>
                <a:gd name="T28" fmla="*/ 401 w 1096"/>
                <a:gd name="T29" fmla="*/ 313 h 1202"/>
                <a:gd name="T30" fmla="*/ 339 w 1096"/>
                <a:gd name="T31" fmla="*/ 388 h 1202"/>
                <a:gd name="T32" fmla="*/ 300 w 1096"/>
                <a:gd name="T33" fmla="*/ 470 h 1202"/>
                <a:gd name="T34" fmla="*/ 285 w 1096"/>
                <a:gd name="T35" fmla="*/ 555 h 1202"/>
                <a:gd name="T36" fmla="*/ 296 w 1096"/>
                <a:gd name="T37" fmla="*/ 643 h 1202"/>
                <a:gd name="T38" fmla="*/ 335 w 1096"/>
                <a:gd name="T39" fmla="*/ 730 h 1202"/>
                <a:gd name="T40" fmla="*/ 367 w 1096"/>
                <a:gd name="T41" fmla="*/ 775 h 1202"/>
                <a:gd name="T42" fmla="*/ 383 w 1096"/>
                <a:gd name="T43" fmla="*/ 793 h 1202"/>
                <a:gd name="T44" fmla="*/ 411 w 1096"/>
                <a:gd name="T45" fmla="*/ 827 h 1202"/>
                <a:gd name="T46" fmla="*/ 447 w 1096"/>
                <a:gd name="T47" fmla="*/ 870 h 1202"/>
                <a:gd name="T48" fmla="*/ 489 w 1096"/>
                <a:gd name="T49" fmla="*/ 921 h 1202"/>
                <a:gd name="T50" fmla="*/ 534 w 1096"/>
                <a:gd name="T51" fmla="*/ 974 h 1202"/>
                <a:gd name="T52" fmla="*/ 523 w 1096"/>
                <a:gd name="T53" fmla="*/ 962 h 1202"/>
                <a:gd name="T54" fmla="*/ 551 w 1096"/>
                <a:gd name="T55" fmla="*/ 996 h 1202"/>
                <a:gd name="T56" fmla="*/ 571 w 1096"/>
                <a:gd name="T57" fmla="*/ 1020 h 1202"/>
                <a:gd name="T58" fmla="*/ 578 w 1096"/>
                <a:gd name="T59" fmla="*/ 1028 h 1202"/>
                <a:gd name="T60" fmla="*/ 599 w 1096"/>
                <a:gd name="T61" fmla="*/ 1071 h 1202"/>
                <a:gd name="T62" fmla="*/ 596 w 1096"/>
                <a:gd name="T63" fmla="*/ 1115 h 1202"/>
                <a:gd name="T64" fmla="*/ 574 w 1096"/>
                <a:gd name="T65" fmla="*/ 1158 h 1202"/>
                <a:gd name="T66" fmla="*/ 536 w 1096"/>
                <a:gd name="T67" fmla="*/ 1189 h 1202"/>
                <a:gd name="T68" fmla="*/ 491 w 1096"/>
                <a:gd name="T69" fmla="*/ 1202 h 1202"/>
                <a:gd name="T70" fmla="*/ 447 w 1096"/>
                <a:gd name="T71" fmla="*/ 1196 h 1202"/>
                <a:gd name="T72" fmla="*/ 409 w 1096"/>
                <a:gd name="T73" fmla="*/ 1168 h 1202"/>
                <a:gd name="T74" fmla="*/ 390 w 1096"/>
                <a:gd name="T75" fmla="*/ 1143 h 1202"/>
                <a:gd name="T76" fmla="*/ 104 w 1096"/>
                <a:gd name="T77" fmla="*/ 796 h 1202"/>
                <a:gd name="T78" fmla="*/ 41 w 1096"/>
                <a:gd name="T79" fmla="*/ 682 h 1202"/>
                <a:gd name="T80" fmla="*/ 7 w 1096"/>
                <a:gd name="T81" fmla="*/ 573 h 1202"/>
                <a:gd name="T82" fmla="*/ 0 w 1096"/>
                <a:gd name="T83" fmla="*/ 471 h 1202"/>
                <a:gd name="T84" fmla="*/ 17 w 1096"/>
                <a:gd name="T85" fmla="*/ 375 h 1202"/>
                <a:gd name="T86" fmla="*/ 52 w 1096"/>
                <a:gd name="T87" fmla="*/ 287 h 1202"/>
                <a:gd name="T88" fmla="*/ 103 w 1096"/>
                <a:gd name="T89" fmla="*/ 210 h 1202"/>
                <a:gd name="T90" fmla="*/ 168 w 1096"/>
                <a:gd name="T91" fmla="*/ 144 h 1202"/>
                <a:gd name="T92" fmla="*/ 240 w 1096"/>
                <a:gd name="T93" fmla="*/ 88 h 1202"/>
                <a:gd name="T94" fmla="*/ 318 w 1096"/>
                <a:gd name="T95" fmla="*/ 47 h 1202"/>
                <a:gd name="T96" fmla="*/ 398 w 1096"/>
                <a:gd name="T97" fmla="*/ 19 h 1202"/>
                <a:gd name="T98" fmla="*/ 533 w 1096"/>
                <a:gd name="T99"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96" h="1202">
                  <a:moveTo>
                    <a:pt x="533" y="0"/>
                  </a:moveTo>
                  <a:lnTo>
                    <a:pt x="599" y="0"/>
                  </a:lnTo>
                  <a:lnTo>
                    <a:pt x="662" y="7"/>
                  </a:lnTo>
                  <a:lnTo>
                    <a:pt x="723" y="21"/>
                  </a:lnTo>
                  <a:lnTo>
                    <a:pt x="780" y="40"/>
                  </a:lnTo>
                  <a:lnTo>
                    <a:pt x="834" y="64"/>
                  </a:lnTo>
                  <a:lnTo>
                    <a:pt x="887" y="94"/>
                  </a:lnTo>
                  <a:lnTo>
                    <a:pt x="933" y="128"/>
                  </a:lnTo>
                  <a:lnTo>
                    <a:pt x="976" y="167"/>
                  </a:lnTo>
                  <a:lnTo>
                    <a:pt x="1014" y="210"/>
                  </a:lnTo>
                  <a:lnTo>
                    <a:pt x="1047" y="256"/>
                  </a:lnTo>
                  <a:lnTo>
                    <a:pt x="1075" y="307"/>
                  </a:lnTo>
                  <a:lnTo>
                    <a:pt x="1096" y="360"/>
                  </a:lnTo>
                  <a:lnTo>
                    <a:pt x="1071" y="325"/>
                  </a:lnTo>
                  <a:lnTo>
                    <a:pt x="1041" y="295"/>
                  </a:lnTo>
                  <a:lnTo>
                    <a:pt x="1007" y="268"/>
                  </a:lnTo>
                  <a:lnTo>
                    <a:pt x="968" y="245"/>
                  </a:lnTo>
                  <a:lnTo>
                    <a:pt x="927" y="226"/>
                  </a:lnTo>
                  <a:lnTo>
                    <a:pt x="883" y="210"/>
                  </a:lnTo>
                  <a:lnTo>
                    <a:pt x="838" y="199"/>
                  </a:lnTo>
                  <a:lnTo>
                    <a:pt x="791" y="192"/>
                  </a:lnTo>
                  <a:lnTo>
                    <a:pt x="743" y="188"/>
                  </a:lnTo>
                  <a:lnTo>
                    <a:pt x="696" y="188"/>
                  </a:lnTo>
                  <a:lnTo>
                    <a:pt x="650" y="193"/>
                  </a:lnTo>
                  <a:lnTo>
                    <a:pt x="605" y="202"/>
                  </a:lnTo>
                  <a:lnTo>
                    <a:pt x="561" y="214"/>
                  </a:lnTo>
                  <a:lnTo>
                    <a:pt x="521" y="229"/>
                  </a:lnTo>
                  <a:lnTo>
                    <a:pt x="483" y="249"/>
                  </a:lnTo>
                  <a:lnTo>
                    <a:pt x="440" y="280"/>
                  </a:lnTo>
                  <a:lnTo>
                    <a:pt x="401" y="313"/>
                  </a:lnTo>
                  <a:lnTo>
                    <a:pt x="368" y="349"/>
                  </a:lnTo>
                  <a:lnTo>
                    <a:pt x="339" y="388"/>
                  </a:lnTo>
                  <a:lnTo>
                    <a:pt x="317" y="427"/>
                  </a:lnTo>
                  <a:lnTo>
                    <a:pt x="300" y="470"/>
                  </a:lnTo>
                  <a:lnTo>
                    <a:pt x="289" y="512"/>
                  </a:lnTo>
                  <a:lnTo>
                    <a:pt x="285" y="555"/>
                  </a:lnTo>
                  <a:lnTo>
                    <a:pt x="287" y="600"/>
                  </a:lnTo>
                  <a:lnTo>
                    <a:pt x="296" y="643"/>
                  </a:lnTo>
                  <a:lnTo>
                    <a:pt x="312" y="687"/>
                  </a:lnTo>
                  <a:lnTo>
                    <a:pt x="335" y="730"/>
                  </a:lnTo>
                  <a:lnTo>
                    <a:pt x="366" y="773"/>
                  </a:lnTo>
                  <a:lnTo>
                    <a:pt x="367" y="775"/>
                  </a:lnTo>
                  <a:lnTo>
                    <a:pt x="373" y="782"/>
                  </a:lnTo>
                  <a:lnTo>
                    <a:pt x="383" y="793"/>
                  </a:lnTo>
                  <a:lnTo>
                    <a:pt x="396" y="809"/>
                  </a:lnTo>
                  <a:lnTo>
                    <a:pt x="411" y="827"/>
                  </a:lnTo>
                  <a:lnTo>
                    <a:pt x="429" y="847"/>
                  </a:lnTo>
                  <a:lnTo>
                    <a:pt x="447" y="870"/>
                  </a:lnTo>
                  <a:lnTo>
                    <a:pt x="468" y="896"/>
                  </a:lnTo>
                  <a:lnTo>
                    <a:pt x="489" y="921"/>
                  </a:lnTo>
                  <a:lnTo>
                    <a:pt x="511" y="948"/>
                  </a:lnTo>
                  <a:lnTo>
                    <a:pt x="534" y="974"/>
                  </a:lnTo>
                  <a:lnTo>
                    <a:pt x="556" y="999"/>
                  </a:lnTo>
                  <a:lnTo>
                    <a:pt x="523" y="962"/>
                  </a:lnTo>
                  <a:lnTo>
                    <a:pt x="538" y="980"/>
                  </a:lnTo>
                  <a:lnTo>
                    <a:pt x="551" y="996"/>
                  </a:lnTo>
                  <a:lnTo>
                    <a:pt x="562" y="1009"/>
                  </a:lnTo>
                  <a:lnTo>
                    <a:pt x="571" y="1020"/>
                  </a:lnTo>
                  <a:lnTo>
                    <a:pt x="577" y="1026"/>
                  </a:lnTo>
                  <a:lnTo>
                    <a:pt x="578" y="1028"/>
                  </a:lnTo>
                  <a:lnTo>
                    <a:pt x="591" y="1049"/>
                  </a:lnTo>
                  <a:lnTo>
                    <a:pt x="599" y="1071"/>
                  </a:lnTo>
                  <a:lnTo>
                    <a:pt x="600" y="1094"/>
                  </a:lnTo>
                  <a:lnTo>
                    <a:pt x="596" y="1115"/>
                  </a:lnTo>
                  <a:lnTo>
                    <a:pt x="588" y="1137"/>
                  </a:lnTo>
                  <a:lnTo>
                    <a:pt x="574" y="1158"/>
                  </a:lnTo>
                  <a:lnTo>
                    <a:pt x="556" y="1176"/>
                  </a:lnTo>
                  <a:lnTo>
                    <a:pt x="536" y="1189"/>
                  </a:lnTo>
                  <a:lnTo>
                    <a:pt x="514" y="1199"/>
                  </a:lnTo>
                  <a:lnTo>
                    <a:pt x="491" y="1202"/>
                  </a:lnTo>
                  <a:lnTo>
                    <a:pt x="469" y="1202"/>
                  </a:lnTo>
                  <a:lnTo>
                    <a:pt x="447" y="1196"/>
                  </a:lnTo>
                  <a:lnTo>
                    <a:pt x="428" y="1184"/>
                  </a:lnTo>
                  <a:lnTo>
                    <a:pt x="409" y="1168"/>
                  </a:lnTo>
                  <a:lnTo>
                    <a:pt x="352" y="1098"/>
                  </a:lnTo>
                  <a:lnTo>
                    <a:pt x="390" y="1143"/>
                  </a:lnTo>
                  <a:lnTo>
                    <a:pt x="149" y="855"/>
                  </a:lnTo>
                  <a:lnTo>
                    <a:pt x="104" y="796"/>
                  </a:lnTo>
                  <a:lnTo>
                    <a:pt x="69" y="739"/>
                  </a:lnTo>
                  <a:lnTo>
                    <a:pt x="41" y="682"/>
                  </a:lnTo>
                  <a:lnTo>
                    <a:pt x="21" y="628"/>
                  </a:lnTo>
                  <a:lnTo>
                    <a:pt x="7" y="573"/>
                  </a:lnTo>
                  <a:lnTo>
                    <a:pt x="1" y="522"/>
                  </a:lnTo>
                  <a:lnTo>
                    <a:pt x="0" y="471"/>
                  </a:lnTo>
                  <a:lnTo>
                    <a:pt x="6" y="421"/>
                  </a:lnTo>
                  <a:lnTo>
                    <a:pt x="17" y="375"/>
                  </a:lnTo>
                  <a:lnTo>
                    <a:pt x="33" y="331"/>
                  </a:lnTo>
                  <a:lnTo>
                    <a:pt x="52" y="287"/>
                  </a:lnTo>
                  <a:lnTo>
                    <a:pt x="77" y="248"/>
                  </a:lnTo>
                  <a:lnTo>
                    <a:pt x="103" y="210"/>
                  </a:lnTo>
                  <a:lnTo>
                    <a:pt x="135" y="175"/>
                  </a:lnTo>
                  <a:lnTo>
                    <a:pt x="168" y="144"/>
                  </a:lnTo>
                  <a:lnTo>
                    <a:pt x="203" y="115"/>
                  </a:lnTo>
                  <a:lnTo>
                    <a:pt x="240" y="88"/>
                  </a:lnTo>
                  <a:lnTo>
                    <a:pt x="279" y="65"/>
                  </a:lnTo>
                  <a:lnTo>
                    <a:pt x="318" y="47"/>
                  </a:lnTo>
                  <a:lnTo>
                    <a:pt x="358" y="31"/>
                  </a:lnTo>
                  <a:lnTo>
                    <a:pt x="398" y="19"/>
                  </a:lnTo>
                  <a:lnTo>
                    <a:pt x="466" y="6"/>
                  </a:lnTo>
                  <a:lnTo>
                    <a:pt x="5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1"/>
            <p:cNvSpPr>
              <a:spLocks noEditPoints="1"/>
            </p:cNvSpPr>
            <p:nvPr userDrawn="1"/>
          </p:nvSpPr>
          <p:spPr bwMode="auto">
            <a:xfrm>
              <a:off x="7675563" y="4867276"/>
              <a:ext cx="52388" cy="50800"/>
            </a:xfrm>
            <a:custGeom>
              <a:avLst/>
              <a:gdLst>
                <a:gd name="T0" fmla="*/ 51 w 130"/>
                <a:gd name="T1" fmla="*/ 60 h 128"/>
                <a:gd name="T2" fmla="*/ 70 w 130"/>
                <a:gd name="T3" fmla="*/ 60 h 128"/>
                <a:gd name="T4" fmla="*/ 77 w 130"/>
                <a:gd name="T5" fmla="*/ 59 h 128"/>
                <a:gd name="T6" fmla="*/ 82 w 130"/>
                <a:gd name="T7" fmla="*/ 55 h 128"/>
                <a:gd name="T8" fmla="*/ 83 w 130"/>
                <a:gd name="T9" fmla="*/ 48 h 128"/>
                <a:gd name="T10" fmla="*/ 82 w 130"/>
                <a:gd name="T11" fmla="*/ 42 h 128"/>
                <a:gd name="T12" fmla="*/ 77 w 130"/>
                <a:gd name="T13" fmla="*/ 38 h 128"/>
                <a:gd name="T14" fmla="*/ 71 w 130"/>
                <a:gd name="T15" fmla="*/ 37 h 128"/>
                <a:gd name="T16" fmla="*/ 51 w 130"/>
                <a:gd name="T17" fmla="*/ 37 h 128"/>
                <a:gd name="T18" fmla="*/ 68 w 130"/>
                <a:gd name="T19" fmla="*/ 28 h 128"/>
                <a:gd name="T20" fmla="*/ 89 w 130"/>
                <a:gd name="T21" fmla="*/ 32 h 128"/>
                <a:gd name="T22" fmla="*/ 95 w 130"/>
                <a:gd name="T23" fmla="*/ 48 h 128"/>
                <a:gd name="T24" fmla="*/ 90 w 130"/>
                <a:gd name="T25" fmla="*/ 63 h 128"/>
                <a:gd name="T26" fmla="*/ 76 w 130"/>
                <a:gd name="T27" fmla="*/ 69 h 128"/>
                <a:gd name="T28" fmla="*/ 84 w 130"/>
                <a:gd name="T29" fmla="*/ 101 h 128"/>
                <a:gd name="T30" fmla="*/ 51 w 130"/>
                <a:gd name="T31" fmla="*/ 69 h 128"/>
                <a:gd name="T32" fmla="*/ 40 w 130"/>
                <a:gd name="T33" fmla="*/ 101 h 128"/>
                <a:gd name="T34" fmla="*/ 66 w 130"/>
                <a:gd name="T35" fmla="*/ 11 h 128"/>
                <a:gd name="T36" fmla="*/ 34 w 130"/>
                <a:gd name="T37" fmla="*/ 20 h 128"/>
                <a:gd name="T38" fmla="*/ 16 w 130"/>
                <a:gd name="T39" fmla="*/ 47 h 128"/>
                <a:gd name="T40" fmla="*/ 16 w 130"/>
                <a:gd name="T41" fmla="*/ 82 h 128"/>
                <a:gd name="T42" fmla="*/ 34 w 130"/>
                <a:gd name="T43" fmla="*/ 107 h 128"/>
                <a:gd name="T44" fmla="*/ 66 w 130"/>
                <a:gd name="T45" fmla="*/ 117 h 128"/>
                <a:gd name="T46" fmla="*/ 96 w 130"/>
                <a:gd name="T47" fmla="*/ 107 h 128"/>
                <a:gd name="T48" fmla="*/ 115 w 130"/>
                <a:gd name="T49" fmla="*/ 82 h 128"/>
                <a:gd name="T50" fmla="*/ 115 w 130"/>
                <a:gd name="T51" fmla="*/ 47 h 128"/>
                <a:gd name="T52" fmla="*/ 96 w 130"/>
                <a:gd name="T53" fmla="*/ 20 h 128"/>
                <a:gd name="T54" fmla="*/ 66 w 130"/>
                <a:gd name="T55" fmla="*/ 11 h 128"/>
                <a:gd name="T56" fmla="*/ 85 w 130"/>
                <a:gd name="T57" fmla="*/ 3 h 128"/>
                <a:gd name="T58" fmla="*/ 118 w 130"/>
                <a:gd name="T59" fmla="*/ 25 h 128"/>
                <a:gd name="T60" fmla="*/ 130 w 130"/>
                <a:gd name="T61" fmla="*/ 64 h 128"/>
                <a:gd name="T62" fmla="*/ 118 w 130"/>
                <a:gd name="T63" fmla="*/ 102 h 128"/>
                <a:gd name="T64" fmla="*/ 85 w 130"/>
                <a:gd name="T65" fmla="*/ 125 h 128"/>
                <a:gd name="T66" fmla="*/ 45 w 130"/>
                <a:gd name="T67" fmla="*/ 125 h 128"/>
                <a:gd name="T68" fmla="*/ 13 w 130"/>
                <a:gd name="T69" fmla="*/ 102 h 128"/>
                <a:gd name="T70" fmla="*/ 0 w 130"/>
                <a:gd name="T71" fmla="*/ 64 h 128"/>
                <a:gd name="T72" fmla="*/ 13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6" y="60"/>
                  </a:lnTo>
                  <a:lnTo>
                    <a:pt x="70" y="60"/>
                  </a:lnTo>
                  <a:lnTo>
                    <a:pt x="73" y="59"/>
                  </a:lnTo>
                  <a:lnTo>
                    <a:pt x="77" y="59"/>
                  </a:lnTo>
                  <a:lnTo>
                    <a:pt x="79" y="56"/>
                  </a:lnTo>
                  <a:lnTo>
                    <a:pt x="82" y="55"/>
                  </a:lnTo>
                  <a:lnTo>
                    <a:pt x="83" y="52"/>
                  </a:lnTo>
                  <a:lnTo>
                    <a:pt x="83" y="48"/>
                  </a:lnTo>
                  <a:lnTo>
                    <a:pt x="83" y="44"/>
                  </a:lnTo>
                  <a:lnTo>
                    <a:pt x="82" y="42"/>
                  </a:lnTo>
                  <a:lnTo>
                    <a:pt x="79" y="40"/>
                  </a:lnTo>
                  <a:lnTo>
                    <a:pt x="77" y="38"/>
                  </a:lnTo>
                  <a:lnTo>
                    <a:pt x="73" y="37"/>
                  </a:lnTo>
                  <a:lnTo>
                    <a:pt x="71" y="37"/>
                  </a:lnTo>
                  <a:lnTo>
                    <a:pt x="67" y="37"/>
                  </a:lnTo>
                  <a:lnTo>
                    <a:pt x="51" y="37"/>
                  </a:lnTo>
                  <a:close/>
                  <a:moveTo>
                    <a:pt x="40" y="28"/>
                  </a:moveTo>
                  <a:lnTo>
                    <a:pt x="68" y="28"/>
                  </a:lnTo>
                  <a:lnTo>
                    <a:pt x="81" y="29"/>
                  </a:lnTo>
                  <a:lnTo>
                    <a:pt x="89" y="32"/>
                  </a:lnTo>
                  <a:lnTo>
                    <a:pt x="94" y="38"/>
                  </a:lnTo>
                  <a:lnTo>
                    <a:pt x="95" y="48"/>
                  </a:lnTo>
                  <a:lnTo>
                    <a:pt x="94" y="56"/>
                  </a:lnTo>
                  <a:lnTo>
                    <a:pt x="90" y="63"/>
                  </a:lnTo>
                  <a:lnTo>
                    <a:pt x="83" y="66"/>
                  </a:lnTo>
                  <a:lnTo>
                    <a:pt x="76" y="69"/>
                  </a:lnTo>
                  <a:lnTo>
                    <a:pt x="98" y="101"/>
                  </a:lnTo>
                  <a:lnTo>
                    <a:pt x="84" y="101"/>
                  </a:lnTo>
                  <a:lnTo>
                    <a:pt x="65" y="69"/>
                  </a:lnTo>
                  <a:lnTo>
                    <a:pt x="51" y="69"/>
                  </a:lnTo>
                  <a:lnTo>
                    <a:pt x="51" y="101"/>
                  </a:lnTo>
                  <a:lnTo>
                    <a:pt x="40" y="101"/>
                  </a:lnTo>
                  <a:lnTo>
                    <a:pt x="40" y="28"/>
                  </a:lnTo>
                  <a:close/>
                  <a:moveTo>
                    <a:pt x="66" y="11"/>
                  </a:moveTo>
                  <a:lnTo>
                    <a:pt x="49" y="13"/>
                  </a:lnTo>
                  <a:lnTo>
                    <a:pt x="34" y="20"/>
                  </a:lnTo>
                  <a:lnTo>
                    <a:pt x="23" y="32"/>
                  </a:lnTo>
                  <a:lnTo>
                    <a:pt x="16" y="47"/>
                  </a:lnTo>
                  <a:lnTo>
                    <a:pt x="14" y="64"/>
                  </a:lnTo>
                  <a:lnTo>
                    <a:pt x="16" y="82"/>
                  </a:lnTo>
                  <a:lnTo>
                    <a:pt x="23" y="96"/>
                  </a:lnTo>
                  <a:lnTo>
                    <a:pt x="34" y="107"/>
                  </a:lnTo>
                  <a:lnTo>
                    <a:pt x="49" y="114"/>
                  </a:lnTo>
                  <a:lnTo>
                    <a:pt x="66" y="117"/>
                  </a:lnTo>
                  <a:lnTo>
                    <a:pt x="82" y="114"/>
                  </a:lnTo>
                  <a:lnTo>
                    <a:pt x="96" y="107"/>
                  </a:lnTo>
                  <a:lnTo>
                    <a:pt x="107" y="96"/>
                  </a:lnTo>
                  <a:lnTo>
                    <a:pt x="115" y="82"/>
                  </a:lnTo>
                  <a:lnTo>
                    <a:pt x="118" y="64"/>
                  </a:lnTo>
                  <a:lnTo>
                    <a:pt x="115" y="47"/>
                  </a:lnTo>
                  <a:lnTo>
                    <a:pt x="107" y="32"/>
                  </a:lnTo>
                  <a:lnTo>
                    <a:pt x="96" y="20"/>
                  </a:lnTo>
                  <a:lnTo>
                    <a:pt x="82" y="13"/>
                  </a:lnTo>
                  <a:lnTo>
                    <a:pt x="66" y="11"/>
                  </a:lnTo>
                  <a:close/>
                  <a:moveTo>
                    <a:pt x="66" y="0"/>
                  </a:moveTo>
                  <a:lnTo>
                    <a:pt x="85" y="3"/>
                  </a:lnTo>
                  <a:lnTo>
                    <a:pt x="104" y="12"/>
                  </a:lnTo>
                  <a:lnTo>
                    <a:pt x="118" y="25"/>
                  </a:lnTo>
                  <a:lnTo>
                    <a:pt x="127" y="43"/>
                  </a:lnTo>
                  <a:lnTo>
                    <a:pt x="130" y="64"/>
                  </a:lnTo>
                  <a:lnTo>
                    <a:pt x="127" y="84"/>
                  </a:lnTo>
                  <a:lnTo>
                    <a:pt x="118" y="102"/>
                  </a:lnTo>
                  <a:lnTo>
                    <a:pt x="104" y="116"/>
                  </a:lnTo>
                  <a:lnTo>
                    <a:pt x="85" y="125"/>
                  </a:lnTo>
                  <a:lnTo>
                    <a:pt x="66" y="128"/>
                  </a:lnTo>
                  <a:lnTo>
                    <a:pt x="45" y="125"/>
                  </a:lnTo>
                  <a:lnTo>
                    <a:pt x="27" y="116"/>
                  </a:lnTo>
                  <a:lnTo>
                    <a:pt x="13" y="102"/>
                  </a:lnTo>
                  <a:lnTo>
                    <a:pt x="4" y="84"/>
                  </a:lnTo>
                  <a:lnTo>
                    <a:pt x="0" y="64"/>
                  </a:lnTo>
                  <a:lnTo>
                    <a:pt x="4" y="43"/>
                  </a:lnTo>
                  <a:lnTo>
                    <a:pt x="13" y="25"/>
                  </a:lnTo>
                  <a:lnTo>
                    <a:pt x="27" y="12"/>
                  </a:lnTo>
                  <a:lnTo>
                    <a:pt x="45" y="3"/>
                  </a:lnTo>
                  <a:lnTo>
                    <a:pt x="6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2"/>
            <p:cNvSpPr>
              <a:spLocks noEditPoints="1"/>
            </p:cNvSpPr>
            <p:nvPr userDrawn="1"/>
          </p:nvSpPr>
          <p:spPr bwMode="auto">
            <a:xfrm>
              <a:off x="6591301" y="4867276"/>
              <a:ext cx="52388" cy="50800"/>
            </a:xfrm>
            <a:custGeom>
              <a:avLst/>
              <a:gdLst>
                <a:gd name="T0" fmla="*/ 51 w 130"/>
                <a:gd name="T1" fmla="*/ 60 h 128"/>
                <a:gd name="T2" fmla="*/ 69 w 130"/>
                <a:gd name="T3" fmla="*/ 60 h 128"/>
                <a:gd name="T4" fmla="*/ 75 w 130"/>
                <a:gd name="T5" fmla="*/ 59 h 128"/>
                <a:gd name="T6" fmla="*/ 81 w 130"/>
                <a:gd name="T7" fmla="*/ 55 h 128"/>
                <a:gd name="T8" fmla="*/ 82 w 130"/>
                <a:gd name="T9" fmla="*/ 48 h 128"/>
                <a:gd name="T10" fmla="*/ 81 w 130"/>
                <a:gd name="T11" fmla="*/ 42 h 128"/>
                <a:gd name="T12" fmla="*/ 76 w 130"/>
                <a:gd name="T13" fmla="*/ 38 h 128"/>
                <a:gd name="T14" fmla="*/ 70 w 130"/>
                <a:gd name="T15" fmla="*/ 37 h 128"/>
                <a:gd name="T16" fmla="*/ 51 w 130"/>
                <a:gd name="T17" fmla="*/ 37 h 128"/>
                <a:gd name="T18" fmla="*/ 68 w 130"/>
                <a:gd name="T19" fmla="*/ 28 h 128"/>
                <a:gd name="T20" fmla="*/ 88 w 130"/>
                <a:gd name="T21" fmla="*/ 32 h 128"/>
                <a:gd name="T22" fmla="*/ 94 w 130"/>
                <a:gd name="T23" fmla="*/ 48 h 128"/>
                <a:gd name="T24" fmla="*/ 88 w 130"/>
                <a:gd name="T25" fmla="*/ 63 h 128"/>
                <a:gd name="T26" fmla="*/ 75 w 130"/>
                <a:gd name="T27" fmla="*/ 69 h 128"/>
                <a:gd name="T28" fmla="*/ 83 w 130"/>
                <a:gd name="T29" fmla="*/ 101 h 128"/>
                <a:gd name="T30" fmla="*/ 51 w 130"/>
                <a:gd name="T31" fmla="*/ 69 h 128"/>
                <a:gd name="T32" fmla="*/ 40 w 130"/>
                <a:gd name="T33" fmla="*/ 101 h 128"/>
                <a:gd name="T34" fmla="*/ 64 w 130"/>
                <a:gd name="T35" fmla="*/ 11 h 128"/>
                <a:gd name="T36" fmla="*/ 34 w 130"/>
                <a:gd name="T37" fmla="*/ 20 h 128"/>
                <a:gd name="T38" fmla="*/ 14 w 130"/>
                <a:gd name="T39" fmla="*/ 47 h 128"/>
                <a:gd name="T40" fmla="*/ 14 w 130"/>
                <a:gd name="T41" fmla="*/ 82 h 128"/>
                <a:gd name="T42" fmla="*/ 34 w 130"/>
                <a:gd name="T43" fmla="*/ 107 h 128"/>
                <a:gd name="T44" fmla="*/ 64 w 130"/>
                <a:gd name="T45" fmla="*/ 117 h 128"/>
                <a:gd name="T46" fmla="*/ 96 w 130"/>
                <a:gd name="T47" fmla="*/ 107 h 128"/>
                <a:gd name="T48" fmla="*/ 114 w 130"/>
                <a:gd name="T49" fmla="*/ 82 h 128"/>
                <a:gd name="T50" fmla="*/ 114 w 130"/>
                <a:gd name="T51" fmla="*/ 47 h 128"/>
                <a:gd name="T52" fmla="*/ 96 w 130"/>
                <a:gd name="T53" fmla="*/ 20 h 128"/>
                <a:gd name="T54" fmla="*/ 64 w 130"/>
                <a:gd name="T55" fmla="*/ 11 h 128"/>
                <a:gd name="T56" fmla="*/ 85 w 130"/>
                <a:gd name="T57" fmla="*/ 3 h 128"/>
                <a:gd name="T58" fmla="*/ 117 w 130"/>
                <a:gd name="T59" fmla="*/ 25 h 128"/>
                <a:gd name="T60" fmla="*/ 130 w 130"/>
                <a:gd name="T61" fmla="*/ 64 h 128"/>
                <a:gd name="T62" fmla="*/ 117 w 130"/>
                <a:gd name="T63" fmla="*/ 102 h 128"/>
                <a:gd name="T64" fmla="*/ 85 w 130"/>
                <a:gd name="T65" fmla="*/ 125 h 128"/>
                <a:gd name="T66" fmla="*/ 45 w 130"/>
                <a:gd name="T67" fmla="*/ 125 h 128"/>
                <a:gd name="T68" fmla="*/ 12 w 130"/>
                <a:gd name="T69" fmla="*/ 102 h 128"/>
                <a:gd name="T70" fmla="*/ 0 w 130"/>
                <a:gd name="T71" fmla="*/ 64 h 128"/>
                <a:gd name="T72" fmla="*/ 12 w 130"/>
                <a:gd name="T73" fmla="*/ 25 h 128"/>
                <a:gd name="T74" fmla="*/ 45 w 130"/>
                <a:gd name="T75" fmla="*/ 3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0" h="128">
                  <a:moveTo>
                    <a:pt x="51" y="37"/>
                  </a:moveTo>
                  <a:lnTo>
                    <a:pt x="51" y="60"/>
                  </a:lnTo>
                  <a:lnTo>
                    <a:pt x="64" y="60"/>
                  </a:lnTo>
                  <a:lnTo>
                    <a:pt x="69" y="60"/>
                  </a:lnTo>
                  <a:lnTo>
                    <a:pt x="73" y="59"/>
                  </a:lnTo>
                  <a:lnTo>
                    <a:pt x="75" y="59"/>
                  </a:lnTo>
                  <a:lnTo>
                    <a:pt x="79" y="56"/>
                  </a:lnTo>
                  <a:lnTo>
                    <a:pt x="81" y="55"/>
                  </a:lnTo>
                  <a:lnTo>
                    <a:pt x="82" y="52"/>
                  </a:lnTo>
                  <a:lnTo>
                    <a:pt x="82" y="48"/>
                  </a:lnTo>
                  <a:lnTo>
                    <a:pt x="82" y="44"/>
                  </a:lnTo>
                  <a:lnTo>
                    <a:pt x="81" y="42"/>
                  </a:lnTo>
                  <a:lnTo>
                    <a:pt x="79" y="40"/>
                  </a:lnTo>
                  <a:lnTo>
                    <a:pt x="76" y="38"/>
                  </a:lnTo>
                  <a:lnTo>
                    <a:pt x="73" y="37"/>
                  </a:lnTo>
                  <a:lnTo>
                    <a:pt x="70" y="37"/>
                  </a:lnTo>
                  <a:lnTo>
                    <a:pt x="66" y="37"/>
                  </a:lnTo>
                  <a:lnTo>
                    <a:pt x="51" y="37"/>
                  </a:lnTo>
                  <a:close/>
                  <a:moveTo>
                    <a:pt x="40" y="28"/>
                  </a:moveTo>
                  <a:lnTo>
                    <a:pt x="68" y="28"/>
                  </a:lnTo>
                  <a:lnTo>
                    <a:pt x="80" y="29"/>
                  </a:lnTo>
                  <a:lnTo>
                    <a:pt x="88" y="32"/>
                  </a:lnTo>
                  <a:lnTo>
                    <a:pt x="93" y="38"/>
                  </a:lnTo>
                  <a:lnTo>
                    <a:pt x="94" y="48"/>
                  </a:lnTo>
                  <a:lnTo>
                    <a:pt x="93" y="56"/>
                  </a:lnTo>
                  <a:lnTo>
                    <a:pt x="88" y="63"/>
                  </a:lnTo>
                  <a:lnTo>
                    <a:pt x="82" y="66"/>
                  </a:lnTo>
                  <a:lnTo>
                    <a:pt x="75" y="69"/>
                  </a:lnTo>
                  <a:lnTo>
                    <a:pt x="96" y="101"/>
                  </a:lnTo>
                  <a:lnTo>
                    <a:pt x="83" y="101"/>
                  </a:lnTo>
                  <a:lnTo>
                    <a:pt x="64" y="69"/>
                  </a:lnTo>
                  <a:lnTo>
                    <a:pt x="51" y="69"/>
                  </a:lnTo>
                  <a:lnTo>
                    <a:pt x="51" y="101"/>
                  </a:lnTo>
                  <a:lnTo>
                    <a:pt x="40" y="101"/>
                  </a:lnTo>
                  <a:lnTo>
                    <a:pt x="40" y="28"/>
                  </a:lnTo>
                  <a:close/>
                  <a:moveTo>
                    <a:pt x="64" y="11"/>
                  </a:moveTo>
                  <a:lnTo>
                    <a:pt x="48" y="13"/>
                  </a:lnTo>
                  <a:lnTo>
                    <a:pt x="34" y="20"/>
                  </a:lnTo>
                  <a:lnTo>
                    <a:pt x="22" y="32"/>
                  </a:lnTo>
                  <a:lnTo>
                    <a:pt x="14" y="47"/>
                  </a:lnTo>
                  <a:lnTo>
                    <a:pt x="12" y="64"/>
                  </a:lnTo>
                  <a:lnTo>
                    <a:pt x="14" y="82"/>
                  </a:lnTo>
                  <a:lnTo>
                    <a:pt x="22" y="96"/>
                  </a:lnTo>
                  <a:lnTo>
                    <a:pt x="34" y="107"/>
                  </a:lnTo>
                  <a:lnTo>
                    <a:pt x="48" y="114"/>
                  </a:lnTo>
                  <a:lnTo>
                    <a:pt x="64" y="117"/>
                  </a:lnTo>
                  <a:lnTo>
                    <a:pt x="81" y="114"/>
                  </a:lnTo>
                  <a:lnTo>
                    <a:pt x="96" y="107"/>
                  </a:lnTo>
                  <a:lnTo>
                    <a:pt x="107" y="96"/>
                  </a:lnTo>
                  <a:lnTo>
                    <a:pt x="114" y="82"/>
                  </a:lnTo>
                  <a:lnTo>
                    <a:pt x="116" y="64"/>
                  </a:lnTo>
                  <a:lnTo>
                    <a:pt x="114" y="47"/>
                  </a:lnTo>
                  <a:lnTo>
                    <a:pt x="107" y="32"/>
                  </a:lnTo>
                  <a:lnTo>
                    <a:pt x="96" y="20"/>
                  </a:lnTo>
                  <a:lnTo>
                    <a:pt x="81" y="13"/>
                  </a:lnTo>
                  <a:lnTo>
                    <a:pt x="64" y="11"/>
                  </a:lnTo>
                  <a:close/>
                  <a:moveTo>
                    <a:pt x="64" y="0"/>
                  </a:moveTo>
                  <a:lnTo>
                    <a:pt x="85" y="3"/>
                  </a:lnTo>
                  <a:lnTo>
                    <a:pt x="103" y="12"/>
                  </a:lnTo>
                  <a:lnTo>
                    <a:pt x="117" y="25"/>
                  </a:lnTo>
                  <a:lnTo>
                    <a:pt x="126" y="43"/>
                  </a:lnTo>
                  <a:lnTo>
                    <a:pt x="130" y="64"/>
                  </a:lnTo>
                  <a:lnTo>
                    <a:pt x="126" y="84"/>
                  </a:lnTo>
                  <a:lnTo>
                    <a:pt x="117" y="102"/>
                  </a:lnTo>
                  <a:lnTo>
                    <a:pt x="103" y="116"/>
                  </a:lnTo>
                  <a:lnTo>
                    <a:pt x="85" y="125"/>
                  </a:lnTo>
                  <a:lnTo>
                    <a:pt x="64" y="128"/>
                  </a:lnTo>
                  <a:lnTo>
                    <a:pt x="45" y="125"/>
                  </a:lnTo>
                  <a:lnTo>
                    <a:pt x="26" y="116"/>
                  </a:lnTo>
                  <a:lnTo>
                    <a:pt x="12" y="102"/>
                  </a:lnTo>
                  <a:lnTo>
                    <a:pt x="2" y="84"/>
                  </a:lnTo>
                  <a:lnTo>
                    <a:pt x="0" y="64"/>
                  </a:lnTo>
                  <a:lnTo>
                    <a:pt x="2" y="43"/>
                  </a:lnTo>
                  <a:lnTo>
                    <a:pt x="12" y="25"/>
                  </a:lnTo>
                  <a:lnTo>
                    <a:pt x="26" y="12"/>
                  </a:lnTo>
                  <a:lnTo>
                    <a:pt x="45" y="3"/>
                  </a:lnTo>
                  <a:lnTo>
                    <a:pt x="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275596106"/>
      </p:ext>
    </p:extLst>
  </p:cSld>
  <p:clrMap bg1="lt1" tx1="dk1" bg2="lt2" tx2="dk2" accent1="accent1" accent2="accent2" accent3="accent3" accent4="accent4" accent5="accent5" accent6="accent6" hlink="hlink" folHlink="folHlink"/>
  <p:sldLayoutIdLst>
    <p:sldLayoutId id="2147483987" r:id="rId1"/>
  </p:sldLayoutIdLst>
  <p:transition>
    <p:fade/>
  </p:transition>
  <p:hf sldNum="0" hdr="0" ftr="0" dt="0"/>
  <p:txStyles>
    <p:titleStyle>
      <a:lvl1pPr algn="ctr" defTabSz="182880" rtl="0" eaLnBrk="1" latinLnBrk="0" hangingPunct="1">
        <a:spcBef>
          <a:spcPct val="0"/>
        </a:spcBef>
        <a:buNone/>
        <a:defRPr lang="en-US" sz="2800" kern="1200" cap="none" baseline="0" dirty="0">
          <a:solidFill>
            <a:schemeClr val="tx2"/>
          </a:solidFill>
          <a:latin typeface="+mj-lt"/>
          <a:ea typeface="+mj-ea"/>
          <a:cs typeface="+mj-cs"/>
        </a:defRPr>
      </a:lvl1pPr>
    </p:titleStyle>
    <p:bodyStyle>
      <a:lvl1pPr marL="182880" indent="-182880" algn="l" defTabSz="365760" rtl="0" eaLnBrk="1" latinLnBrk="0" hangingPunct="1">
        <a:lnSpc>
          <a:spcPct val="85000"/>
        </a:lnSpc>
        <a:spcBef>
          <a:spcPts val="800"/>
        </a:spcBef>
        <a:spcAft>
          <a:spcPts val="0"/>
        </a:spcAft>
        <a:buClr>
          <a:schemeClr val="accent1"/>
        </a:buClr>
        <a:buSzPct val="80000"/>
        <a:buFont typeface="Arial" pitchFamily="34" charset="0"/>
        <a:buChar char="•"/>
        <a:defRPr sz="2000" b="0" kern="1200" cap="none" baseline="0">
          <a:solidFill>
            <a:schemeClr val="tx2"/>
          </a:solidFill>
          <a:latin typeface="+mn-lt"/>
          <a:ea typeface="+mn-ea"/>
          <a:cs typeface="+mn-cs"/>
        </a:defRPr>
      </a:lvl1pPr>
      <a:lvl2pPr marL="365760" indent="-182880" algn="l" defTabSz="365760" rtl="0" eaLnBrk="1" latinLnBrk="0" hangingPunct="1">
        <a:lnSpc>
          <a:spcPct val="85000"/>
        </a:lnSpc>
        <a:spcBef>
          <a:spcPts val="800"/>
        </a:spcBef>
        <a:spcAft>
          <a:spcPts val="0"/>
        </a:spcAft>
        <a:buClr>
          <a:schemeClr val="tx1">
            <a:lumMod val="65000"/>
            <a:lumOff val="35000"/>
          </a:schemeClr>
        </a:buClr>
        <a:buSzPct val="80000"/>
        <a:buFont typeface="Arial" pitchFamily="34" charset="0"/>
        <a:buChar char="•"/>
        <a:tabLst/>
        <a:defRPr sz="1800" kern="1200" baseline="0">
          <a:solidFill>
            <a:schemeClr val="tx1">
              <a:lumMod val="65000"/>
              <a:lumOff val="35000"/>
            </a:schemeClr>
          </a:solidFill>
          <a:latin typeface="+mn-lt"/>
          <a:ea typeface="+mn-ea"/>
          <a:cs typeface="+mn-cs"/>
        </a:defRPr>
      </a:lvl2pPr>
      <a:lvl3pPr marL="548640" indent="-182880" algn="l" defTabSz="365760" rtl="0" eaLnBrk="1" latinLnBrk="0" hangingPunct="1">
        <a:lnSpc>
          <a:spcPct val="85000"/>
        </a:lnSpc>
        <a:spcBef>
          <a:spcPts val="800"/>
        </a:spcBef>
        <a:spcAft>
          <a:spcPts val="0"/>
        </a:spcAft>
        <a:buClr>
          <a:schemeClr val="tx1">
            <a:lumMod val="65000"/>
            <a:lumOff val="35000"/>
          </a:schemeClr>
        </a:buClr>
        <a:buSzPct val="100000"/>
        <a:buFont typeface="Calibri" panose="020F0502020204030204" pitchFamily="34" charset="0"/>
        <a:buChar char="-"/>
        <a:defRPr sz="1400" kern="1200" baseline="0">
          <a:solidFill>
            <a:schemeClr val="tx1">
              <a:lumMod val="65000"/>
              <a:lumOff val="35000"/>
            </a:schemeClr>
          </a:solidFill>
          <a:latin typeface="+mn-lt"/>
          <a:ea typeface="+mn-ea"/>
          <a:cs typeface="+mn-cs"/>
        </a:defRPr>
      </a:lvl3pPr>
      <a:lvl4pPr marL="73152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200" kern="1200" baseline="0">
          <a:solidFill>
            <a:schemeClr val="tx1">
              <a:lumMod val="65000"/>
              <a:lumOff val="35000"/>
            </a:schemeClr>
          </a:solidFill>
          <a:latin typeface="+mn-lt"/>
          <a:ea typeface="+mn-ea"/>
          <a:cs typeface="+mn-cs"/>
        </a:defRPr>
      </a:lvl4pPr>
      <a:lvl5pPr marL="91440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000" kern="1200" baseline="0">
          <a:solidFill>
            <a:schemeClr val="tx1">
              <a:lumMod val="65000"/>
              <a:lumOff val="35000"/>
            </a:schemeClr>
          </a:solidFill>
          <a:latin typeface="+mn-lt"/>
          <a:ea typeface="+mn-ea"/>
          <a:cs typeface="+mn-cs"/>
        </a:defRPr>
      </a:lvl5pPr>
      <a:lvl6pPr marL="109728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6pPr>
      <a:lvl7pPr marL="128016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7pPr>
      <a:lvl8pPr marL="1463040" indent="-182880" algn="l" defTabSz="9144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8pPr>
      <a:lvl9pPr marL="1645920" indent="-182880" algn="l" defTabSz="36576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3">
            <a:extLst>
              <a:ext uri="{FF2B5EF4-FFF2-40B4-BE49-F238E27FC236}">
                <a16:creationId xmlns:a16="http://schemas.microsoft.com/office/drawing/2014/main" id="{5AE55A9E-E7BB-4E4D-A165-2825FFD2B1D6}"/>
              </a:ext>
            </a:extLst>
          </p:cNvPr>
          <p:cNvSpPr txBox="1">
            <a:spLocks/>
          </p:cNvSpPr>
          <p:nvPr/>
        </p:nvSpPr>
        <p:spPr>
          <a:xfrm>
            <a:off x="336482" y="1903570"/>
            <a:ext cx="6611112" cy="584775"/>
          </a:xfrm>
          <a:prstGeom prst="rect">
            <a:avLst/>
          </a:prstGeom>
        </p:spPr>
        <p:txBody>
          <a:bodyPr vert="horz" wrap="square" lIns="91440" tIns="45720" rIns="91440" bIns="45720" rtlCol="0" anchor="b" anchorCtr="0">
            <a:spAutoFit/>
          </a:bodyPr>
          <a:lstStyle>
            <a:lvl1pPr algn="l" defTabSz="182880" rtl="0" eaLnBrk="1" latinLnBrk="0" hangingPunct="1">
              <a:spcBef>
                <a:spcPct val="0"/>
              </a:spcBef>
              <a:buNone/>
              <a:defRPr lang="en-US" sz="3200" kern="1200" cap="none" baseline="0">
                <a:solidFill>
                  <a:schemeClr val="bg1"/>
                </a:solidFill>
                <a:latin typeface="+mj-lt"/>
                <a:ea typeface="+mj-ea"/>
                <a:cs typeface="+mj-cs"/>
              </a:defRPr>
            </a:lvl1pPr>
          </a:lstStyle>
          <a:p>
            <a:r>
              <a:rPr lang="ru-RU" b="1" dirty="0" err="1"/>
              <a:t>Квиз</a:t>
            </a:r>
            <a:r>
              <a:rPr lang="ru-RU" b="1" dirty="0"/>
              <a:t> от команды консалтинга SAS!</a:t>
            </a:r>
            <a:endParaRPr lang="ru-RU" dirty="0"/>
          </a:p>
        </p:txBody>
      </p:sp>
      <p:sp>
        <p:nvSpPr>
          <p:cNvPr id="7" name="Текст 4">
            <a:extLst>
              <a:ext uri="{FF2B5EF4-FFF2-40B4-BE49-F238E27FC236}">
                <a16:creationId xmlns:a16="http://schemas.microsoft.com/office/drawing/2014/main" id="{D2D0E94B-4DA1-4A2C-9C4E-5AE646499359}"/>
              </a:ext>
            </a:extLst>
          </p:cNvPr>
          <p:cNvSpPr txBox="1">
            <a:spLocks/>
          </p:cNvSpPr>
          <p:nvPr/>
        </p:nvSpPr>
        <p:spPr>
          <a:xfrm>
            <a:off x="336482" y="2888655"/>
            <a:ext cx="5953506" cy="617861"/>
          </a:xfrm>
          <a:prstGeom prst="rect">
            <a:avLst/>
          </a:prstGeom>
        </p:spPr>
        <p:txBody>
          <a:bodyPr vert="horz" wrap="square" lIns="91440" tIns="45720" rIns="91440" bIns="45720" rtlCol="0" anchor="t" anchorCtr="0">
            <a:spAutoFit/>
          </a:bodyPr>
          <a:lstStyle>
            <a:lvl1pPr marL="0" indent="-182880" algn="l" defTabSz="365760" rtl="0" eaLnBrk="1" latinLnBrk="0" hangingPunct="1">
              <a:lnSpc>
                <a:spcPct val="85000"/>
              </a:lnSpc>
              <a:spcBef>
                <a:spcPts val="800"/>
              </a:spcBef>
              <a:spcAft>
                <a:spcPts val="0"/>
              </a:spcAft>
              <a:buClr>
                <a:schemeClr val="accent1"/>
              </a:buClr>
              <a:buSzPct val="80000"/>
              <a:buFont typeface="Arial" pitchFamily="34" charset="0"/>
              <a:buNone/>
              <a:defRPr sz="2000" b="0" kern="1200" cap="none" baseline="0">
                <a:solidFill>
                  <a:schemeClr val="bg1"/>
                </a:solidFill>
                <a:latin typeface="+mn-lt"/>
                <a:ea typeface="+mn-ea"/>
                <a:cs typeface="+mn-cs"/>
              </a:defRPr>
            </a:lvl1pPr>
            <a:lvl2pPr marL="365760" indent="-182880" algn="l" defTabSz="365760" rtl="0" eaLnBrk="1" latinLnBrk="0" hangingPunct="1">
              <a:lnSpc>
                <a:spcPct val="85000"/>
              </a:lnSpc>
              <a:spcBef>
                <a:spcPts val="800"/>
              </a:spcBef>
              <a:spcAft>
                <a:spcPts val="0"/>
              </a:spcAft>
              <a:buClr>
                <a:schemeClr val="tx1">
                  <a:lumMod val="65000"/>
                  <a:lumOff val="35000"/>
                </a:schemeClr>
              </a:buClr>
              <a:buSzPct val="80000"/>
              <a:buFont typeface="Arial" pitchFamily="34" charset="0"/>
              <a:buChar char="•"/>
              <a:tabLst/>
              <a:defRPr sz="1800" kern="1200" baseline="0">
                <a:solidFill>
                  <a:schemeClr val="tx1">
                    <a:lumMod val="65000"/>
                    <a:lumOff val="35000"/>
                  </a:schemeClr>
                </a:solidFill>
                <a:latin typeface="+mn-lt"/>
                <a:ea typeface="+mn-ea"/>
                <a:cs typeface="+mn-cs"/>
              </a:defRPr>
            </a:lvl2pPr>
            <a:lvl3pPr marL="548640" indent="-182880" algn="l" defTabSz="365760" rtl="0" eaLnBrk="1" latinLnBrk="0" hangingPunct="1">
              <a:lnSpc>
                <a:spcPct val="85000"/>
              </a:lnSpc>
              <a:spcBef>
                <a:spcPts val="800"/>
              </a:spcBef>
              <a:spcAft>
                <a:spcPts val="0"/>
              </a:spcAft>
              <a:buClr>
                <a:schemeClr val="tx1">
                  <a:lumMod val="65000"/>
                  <a:lumOff val="35000"/>
                </a:schemeClr>
              </a:buClr>
              <a:buSzPct val="100000"/>
              <a:buFont typeface="Calibri" panose="020F0502020204030204" pitchFamily="34" charset="0"/>
              <a:buChar char="-"/>
              <a:defRPr sz="1400" kern="1200" baseline="0">
                <a:solidFill>
                  <a:schemeClr val="tx1">
                    <a:lumMod val="65000"/>
                    <a:lumOff val="35000"/>
                  </a:schemeClr>
                </a:solidFill>
                <a:latin typeface="+mn-lt"/>
                <a:ea typeface="+mn-ea"/>
                <a:cs typeface="+mn-cs"/>
              </a:defRPr>
            </a:lvl3pPr>
            <a:lvl4pPr marL="73152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200" kern="1200" baseline="0">
                <a:solidFill>
                  <a:schemeClr val="tx1">
                    <a:lumMod val="65000"/>
                    <a:lumOff val="35000"/>
                  </a:schemeClr>
                </a:solidFill>
                <a:latin typeface="+mn-lt"/>
                <a:ea typeface="+mn-ea"/>
                <a:cs typeface="+mn-cs"/>
              </a:defRPr>
            </a:lvl4pPr>
            <a:lvl5pPr marL="914400" indent="-182880" algn="l" defTabSz="365760" rtl="0" eaLnBrk="1" latinLnBrk="0" hangingPunct="1">
              <a:lnSpc>
                <a:spcPct val="120000"/>
              </a:lnSpc>
              <a:spcBef>
                <a:spcPts val="0"/>
              </a:spcBef>
              <a:buClr>
                <a:schemeClr val="tx1">
                  <a:lumMod val="65000"/>
                  <a:lumOff val="35000"/>
                </a:schemeClr>
              </a:buClr>
              <a:buSzPct val="100000"/>
              <a:buFont typeface="Calibri" panose="020F0502020204030204" pitchFamily="34" charset="0"/>
              <a:buChar char="-"/>
              <a:defRPr sz="1000" kern="1200" baseline="0">
                <a:solidFill>
                  <a:schemeClr val="tx1">
                    <a:lumMod val="65000"/>
                    <a:lumOff val="35000"/>
                  </a:schemeClr>
                </a:solidFill>
                <a:latin typeface="+mn-lt"/>
                <a:ea typeface="+mn-ea"/>
                <a:cs typeface="+mn-cs"/>
              </a:defRPr>
            </a:lvl5pPr>
            <a:lvl6pPr marL="109728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6pPr>
            <a:lvl7pPr marL="1280160" indent="-182880" algn="l" defTabSz="36576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7pPr>
            <a:lvl8pPr marL="1463040" indent="-182880" algn="l" defTabSz="91440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8pPr>
            <a:lvl9pPr marL="1645920" indent="-182880" algn="l" defTabSz="365760" rtl="0" eaLnBrk="1" latinLnBrk="0" hangingPunct="1">
              <a:lnSpc>
                <a:spcPct val="120000"/>
              </a:lnSpc>
              <a:spcBef>
                <a:spcPts val="0"/>
              </a:spcBef>
              <a:buClr>
                <a:schemeClr val="accent1"/>
              </a:buClr>
              <a:buSzPct val="80000"/>
              <a:buFont typeface="Arial" pitchFamily="34" charset="0"/>
              <a:buChar char="•"/>
              <a:defRPr sz="1000" kern="1200">
                <a:solidFill>
                  <a:schemeClr val="tx2"/>
                </a:solidFill>
                <a:latin typeface="+mn-lt"/>
                <a:ea typeface="+mn-ea"/>
                <a:cs typeface="+mn-cs"/>
              </a:defRPr>
            </a:lvl9pPr>
          </a:lstStyle>
          <a:p>
            <a:r>
              <a:rPr lang="ru-RU" b="1" dirty="0"/>
              <a:t>Интеллектуальный </a:t>
            </a:r>
            <a:r>
              <a:rPr lang="ru-RU" b="1" dirty="0" err="1"/>
              <a:t>баттл</a:t>
            </a:r>
            <a:r>
              <a:rPr lang="ru-RU" dirty="0"/>
              <a:t> - сотрудники консалтинга против делегатов форума!</a:t>
            </a:r>
          </a:p>
        </p:txBody>
      </p:sp>
      <p:pic>
        <p:nvPicPr>
          <p:cNvPr id="8" name="Picture 7">
            <a:extLst>
              <a:ext uri="{FF2B5EF4-FFF2-40B4-BE49-F238E27FC236}">
                <a16:creationId xmlns:a16="http://schemas.microsoft.com/office/drawing/2014/main" id="{88ED50DE-35BB-4FC4-A6AE-9C535AF56874}"/>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99133">
                        <a14:foregroundMark x1="13418" y1="9950" x2="13418" y2="9950"/>
                        <a14:foregroundMark x1="27908" y1="45987" x2="27908" y2="45987"/>
                        <a14:foregroundMark x1="38061" y1="27007" x2="38061" y2="27007"/>
                        <a14:foregroundMark x1="80867" y1="29431" x2="80867" y2="29431"/>
                        <a14:foregroundMark x1="44388" y1="59783" x2="44388" y2="59783"/>
                        <a14:foregroundMark x1="37296" y1="67057" x2="37296" y2="67057"/>
                        <a14:foregroundMark x1="43316" y1="69482" x2="43316" y2="69482"/>
                        <a14:foregroundMark x1="48827" y1="69231" x2="48827" y2="69231"/>
                        <a14:foregroundMark x1="52398" y1="68144" x2="52398" y2="68144"/>
                        <a14:foregroundMark x1="58367" y1="69231" x2="58367" y2="69231"/>
                        <a14:foregroundMark x1="61939" y1="68645" x2="61939" y2="68645"/>
                        <a14:foregroundMark x1="68622" y1="69231" x2="68622" y2="69231"/>
                        <a14:foregroundMark x1="71020" y1="69482" x2="71020" y2="69482"/>
                        <a14:foregroundMark x1="70867" y1="65719" x2="70867" y2="65719"/>
                        <a14:foregroundMark x1="76378" y1="70234" x2="76378" y2="70234"/>
                        <a14:foregroundMark x1="81122" y1="69482" x2="81122" y2="69482"/>
                        <a14:foregroundMark x1="86939" y1="69231" x2="86939" y2="69231"/>
                        <a14:foregroundMark x1="90357" y1="69482" x2="90357" y2="69482"/>
                        <a14:foregroundMark x1="54490" y1="84615" x2="54490" y2="84615"/>
                        <a14:foregroundMark x1="61786" y1="85117" x2="61786" y2="85117"/>
                        <a14:foregroundMark x1="65204" y1="85702" x2="65204" y2="85702"/>
                        <a14:foregroundMark x1="70408" y1="85702" x2="70408" y2="85702"/>
                        <a14:foregroundMark x1="75255" y1="87291" x2="75255" y2="87291"/>
                        <a14:foregroundMark x1="74949" y1="82776" x2="74949" y2="82776"/>
                        <a14:foregroundMark x1="78316" y1="85368" x2="78316" y2="85368"/>
                        <a14:foregroundMark x1="84490" y1="85117" x2="84490" y2="85117"/>
                        <a14:foregroundMark x1="87245" y1="86706" x2="87245" y2="86706"/>
                        <a14:foregroundMark x1="31429" y1="50334" x2="31429" y2="50334"/>
                        <a14:foregroundMark x1="91837" y1="50334" x2="91837" y2="50334"/>
                        <a14:backgroundMark x1="28469" y1="24164" x2="28469" y2="24164"/>
                        <a14:backgroundMark x1="32806" y1="14214" x2="32806" y2="14214"/>
                        <a14:backgroundMark x1="40918" y1="39381" x2="40918" y2="39381"/>
                        <a14:backgroundMark x1="42653" y1="24164" x2="42653" y2="24164"/>
                        <a14:backgroundMark x1="51633" y1="27007" x2="51633" y2="27007"/>
                        <a14:backgroundMark x1="51633" y1="27007" x2="51633" y2="27007"/>
                        <a14:backgroundMark x1="52245" y1="9950" x2="52245" y2="9950"/>
                        <a14:backgroundMark x1="75408" y1="7609" x2="75408" y2="7609"/>
                        <a14:backgroundMark x1="84082" y1="6187" x2="52245" y2="2843"/>
                        <a14:backgroundMark x1="49031" y1="4766" x2="49031" y2="4766"/>
                        <a14:backgroundMark x1="49031" y1="4766" x2="49031" y2="4766"/>
                        <a14:backgroundMark x1="38622" y1="5686" x2="38622" y2="5686"/>
                        <a14:backgroundMark x1="48776" y1="27007" x2="48776" y2="27007"/>
                        <a14:backgroundMark x1="60918" y1="22742" x2="60918" y2="22742"/>
                        <a14:backgroundMark x1="62653" y1="39381" x2="62653" y2="39381"/>
                        <a14:backgroundMark x1="76276" y1="36037" x2="76276" y2="36037"/>
                        <a14:backgroundMark x1="38929" y1="69231" x2="38929" y2="69231"/>
                        <a14:backgroundMark x1="48316" y1="71823" x2="48316" y2="71823"/>
                        <a14:backgroundMark x1="56939" y1="69983" x2="56939" y2="69983"/>
                        <a14:backgroundMark x1="75102" y1="71823" x2="75102" y2="71823"/>
                        <a14:backgroundMark x1="85663" y1="73746" x2="85663" y2="73746"/>
                        <a14:backgroundMark x1="83878" y1="86706" x2="83878" y2="86706"/>
                        <a14:backgroundMark x1="70867" y1="87040" x2="70867" y2="87040"/>
                        <a14:backgroundMark x1="61327" y1="86706" x2="61327" y2="86706"/>
                      </a14:backgroundRemoval>
                    </a14:imgEffect>
                  </a14:imgLayer>
                </a14:imgProps>
              </a:ext>
              <a:ext uri="{28A0092B-C50C-407E-A947-70E740481C1C}">
                <a14:useLocalDpi xmlns:a14="http://schemas.microsoft.com/office/drawing/2010/main" val="0"/>
              </a:ext>
            </a:extLst>
          </a:blip>
          <a:stretch>
            <a:fillRect/>
          </a:stretch>
        </p:blipFill>
        <p:spPr>
          <a:xfrm>
            <a:off x="5489105" y="394305"/>
            <a:ext cx="2087966" cy="1274085"/>
          </a:xfrm>
          <a:prstGeom prst="rect">
            <a:avLst/>
          </a:prstGeom>
        </p:spPr>
      </p:pic>
    </p:spTree>
    <p:extLst>
      <p:ext uri="{BB962C8B-B14F-4D97-AF65-F5344CB8AC3E}">
        <p14:creationId xmlns:p14="http://schemas.microsoft.com/office/powerpoint/2010/main" val="205947262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7">
            <a:extLst>
              <a:ext uri="{FF2B5EF4-FFF2-40B4-BE49-F238E27FC236}">
                <a16:creationId xmlns:a16="http://schemas.microsoft.com/office/drawing/2014/main" id="{69A8730B-FDBA-405A-8A26-053E27CEC21E}"/>
              </a:ext>
            </a:extLst>
          </p:cNvPr>
          <p:cNvSpPr/>
          <p:nvPr/>
        </p:nvSpPr>
        <p:spPr>
          <a:xfrm>
            <a:off x="218363" y="2098273"/>
            <a:ext cx="1917511" cy="66031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36725"/>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1. В Средневековье, чтобы подтвердить РЕЗУЛЬТАТ использования, ПЕРВОГО продавали только во ВТОРОМ</a:t>
            </a:r>
          </a:p>
        </p:txBody>
      </p:sp>
      <p:sp>
        <p:nvSpPr>
          <p:cNvPr id="8" name="Скругленный прямоугольник 7"/>
          <p:cNvSpPr/>
          <p:nvPr/>
        </p:nvSpPr>
        <p:spPr>
          <a:xfrm>
            <a:off x="218363" y="2101943"/>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2"/>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Кота в мешке </a:t>
            </a:r>
          </a:p>
        </p:txBody>
      </p:sp>
      <p:sp>
        <p:nvSpPr>
          <p:cNvPr id="13" name="Скругленный прямоугольник 12"/>
          <p:cNvSpPr/>
          <p:nvPr/>
        </p:nvSpPr>
        <p:spPr>
          <a:xfrm>
            <a:off x="2470244" y="2101942"/>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099496"/>
            <a:ext cx="1917511" cy="660310"/>
          </a:xfrm>
          <a:prstGeom prst="rect">
            <a:avLst/>
          </a:prstGeom>
        </p:spPr>
        <p:txBody>
          <a:bodyPr vert="horz" wrap="square" lIns="91440" tIns="45720" rIns="91440" bIns="45720" rtlCol="0" anchor="ctr" anchorCtr="0">
            <a:noAutofit/>
          </a:bodyPr>
          <a:lstStyle>
            <a:defPPr>
              <a:defRPr lang="en-US"/>
            </a:defPPr>
            <a:lvl1pPr algn="ctr" defTabSz="182880">
              <a:spcBef>
                <a:spcPct val="0"/>
              </a:spcBef>
              <a:buNone/>
              <a:defRPr sz="1600" cap="none" baseline="0">
                <a:solidFill>
                  <a:schemeClr val="bg1"/>
                </a:solidFill>
                <a:effectLst>
                  <a:outerShdw blurRad="38100" dist="38100" dir="2700000" algn="tl">
                    <a:srgbClr val="000000">
                      <a:alpha val="43137"/>
                    </a:srgbClr>
                  </a:outerShdw>
                </a:effectLst>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dirty="0"/>
              <a:t>Нож в сале</a:t>
            </a:r>
          </a:p>
        </p:txBody>
      </p:sp>
      <p:sp>
        <p:nvSpPr>
          <p:cNvPr id="15" name="Скругленный прямоугольник 14"/>
          <p:cNvSpPr/>
          <p:nvPr/>
        </p:nvSpPr>
        <p:spPr>
          <a:xfrm>
            <a:off x="4722125" y="2101941"/>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43"/>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Лошадь в упряжи</a:t>
            </a:r>
          </a:p>
        </p:txBody>
      </p:sp>
      <p:sp>
        <p:nvSpPr>
          <p:cNvPr id="17" name="Скругленный прямоугольник 16"/>
          <p:cNvSpPr/>
          <p:nvPr/>
        </p:nvSpPr>
        <p:spPr>
          <a:xfrm>
            <a:off x="6974006" y="2101940"/>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9"/>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Мёд в сотах</a:t>
            </a:r>
          </a:p>
        </p:txBody>
      </p:sp>
      <p:sp>
        <p:nvSpPr>
          <p:cNvPr id="24" name="Прямоугольник 23"/>
          <p:cNvSpPr/>
          <p:nvPr/>
        </p:nvSpPr>
        <p:spPr>
          <a:xfrm>
            <a:off x="99557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70"/>
            <a:ext cx="6755643" cy="813136"/>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В Средневековье коты были редким и дорогим товаром, поэтому то, как настойчиво он будет стараться вырваться из мешка, было для покупателей показателем его будущего рвения при ловле мышей.</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380065" y="305041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51013" y="303825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pic>
        <p:nvPicPr>
          <p:cNvPr id="38" name="Picture 1" descr="C:\Users\rusokb\AppData\Local\Microsoft\Windows\INetCache\Content.Word\Kuzenkov.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6759" y="3478079"/>
            <a:ext cx="815023" cy="1026701"/>
          </a:xfrm>
          <a:prstGeom prst="rect">
            <a:avLst/>
          </a:prstGeom>
          <a:noFill/>
          <a:ln>
            <a:noFill/>
          </a:ln>
        </p:spPr>
      </p:pic>
      <p:sp>
        <p:nvSpPr>
          <p:cNvPr id="39" name="Заголовок 3"/>
          <p:cNvSpPr txBox="1">
            <a:spLocks/>
          </p:cNvSpPr>
          <p:nvPr/>
        </p:nvSpPr>
        <p:spPr>
          <a:xfrm>
            <a:off x="7121901" y="4493959"/>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Андрей </a:t>
            </a:r>
            <a:r>
              <a:rPr lang="ru-RU" sz="1200" dirty="0" err="1"/>
              <a:t>Кузенков</a:t>
            </a:r>
            <a:endParaRPr lang="ru-RU" sz="1200" dirty="0"/>
          </a:p>
        </p:txBody>
      </p:sp>
    </p:spTree>
    <p:extLst>
      <p:ext uri="{BB962C8B-B14F-4D97-AF65-F5344CB8AC3E}">
        <p14:creationId xmlns:p14="http://schemas.microsoft.com/office/powerpoint/2010/main" val="13681226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2" grpId="0"/>
      <p:bldP spid="33" grpId="0" animBg="1"/>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16">
            <a:extLst>
              <a:ext uri="{FF2B5EF4-FFF2-40B4-BE49-F238E27FC236}">
                <a16:creationId xmlns:a16="http://schemas.microsoft.com/office/drawing/2014/main" id="{653F1F10-930F-4B44-9E98-E1D809CFCA30}"/>
              </a:ext>
            </a:extLst>
          </p:cNvPr>
          <p:cNvSpPr/>
          <p:nvPr/>
        </p:nvSpPr>
        <p:spPr>
          <a:xfrm>
            <a:off x="6974005" y="2101943"/>
            <a:ext cx="1917511" cy="66031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36725"/>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2. Какая позиция на шахматной доске единственным РЕЗУЛЬТАТОМ делает ничью?</a:t>
            </a:r>
          </a:p>
        </p:txBody>
      </p:sp>
      <p:sp>
        <p:nvSpPr>
          <p:cNvPr id="8" name="Скругленный прямоугольник 7"/>
          <p:cNvSpPr/>
          <p:nvPr/>
        </p:nvSpPr>
        <p:spPr>
          <a:xfrm>
            <a:off x="218363" y="2101943"/>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2"/>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Двойной шах</a:t>
            </a:r>
          </a:p>
        </p:txBody>
      </p:sp>
      <p:sp>
        <p:nvSpPr>
          <p:cNvPr id="13" name="Скругленный прямоугольник 12"/>
          <p:cNvSpPr/>
          <p:nvPr/>
        </p:nvSpPr>
        <p:spPr>
          <a:xfrm>
            <a:off x="2470244" y="2101942"/>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01941"/>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Цейтнот</a:t>
            </a:r>
          </a:p>
        </p:txBody>
      </p:sp>
      <p:sp>
        <p:nvSpPr>
          <p:cNvPr id="15" name="Скругленный прямоугольник 14"/>
          <p:cNvSpPr/>
          <p:nvPr/>
        </p:nvSpPr>
        <p:spPr>
          <a:xfrm>
            <a:off x="4722125" y="2101941"/>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40"/>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Цугцванг</a:t>
            </a:r>
          </a:p>
        </p:txBody>
      </p:sp>
      <p:sp>
        <p:nvSpPr>
          <p:cNvPr id="17" name="Скругленный прямоугольник 16"/>
          <p:cNvSpPr/>
          <p:nvPr/>
        </p:nvSpPr>
        <p:spPr>
          <a:xfrm>
            <a:off x="6974006" y="2101940"/>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9"/>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Пат</a:t>
            </a:r>
          </a:p>
        </p:txBody>
      </p:sp>
      <p:sp>
        <p:nvSpPr>
          <p:cNvPr id="24" name="Прямоугольник 23"/>
          <p:cNvSpPr/>
          <p:nvPr/>
        </p:nvSpPr>
        <p:spPr>
          <a:xfrm>
            <a:off x="99557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Пат (фр. </a:t>
            </a:r>
            <a:r>
              <a:rPr lang="ru-RU" sz="1200" dirty="0" err="1">
                <a:solidFill>
                  <a:srgbClr val="04304B"/>
                </a:solidFill>
              </a:rPr>
              <a:t>pat</a:t>
            </a:r>
            <a:r>
              <a:rPr lang="ru-RU" sz="1200" dirty="0">
                <a:solidFill>
                  <a:srgbClr val="04304B"/>
                </a:solidFill>
              </a:rPr>
              <a:t>, итал. </a:t>
            </a:r>
            <a:r>
              <a:rPr lang="ru-RU" sz="1200" dirty="0" err="1">
                <a:solidFill>
                  <a:srgbClr val="04304B"/>
                </a:solidFill>
              </a:rPr>
              <a:t>patta</a:t>
            </a:r>
            <a:r>
              <a:rPr lang="ru-RU" sz="1200" dirty="0">
                <a:solidFill>
                  <a:srgbClr val="04304B"/>
                </a:solidFill>
              </a:rPr>
              <a:t> — «игра вничью») — положение в шахматной партии, при котором сторона, имеющая право хода, не может им воспользоваться, так как все её фигуры и пешки лишены возможности сделать ход по правилам, причём король не находится под шахом.</a:t>
            </a:r>
          </a:p>
          <a:p>
            <a:pPr algn="l"/>
            <a:r>
              <a:rPr lang="ru-RU" sz="1200" dirty="0">
                <a:solidFill>
                  <a:srgbClr val="04304B"/>
                </a:solidFill>
              </a:rPr>
              <a:t>В современных классических шахматах пат приводит к ничьей; такое правило окончательно установлено в XIX веке и входит сейчас в свод шахматных правил ФИДЕ</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380065" y="305041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51013" y="303825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9" name="Заголовок 3"/>
          <p:cNvSpPr txBox="1">
            <a:spLocks/>
          </p:cNvSpPr>
          <p:nvPr/>
        </p:nvSpPr>
        <p:spPr>
          <a:xfrm>
            <a:off x="7121901" y="4493959"/>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Марат Кочергин</a:t>
            </a:r>
          </a:p>
        </p:txBody>
      </p:sp>
      <p:pic>
        <p:nvPicPr>
          <p:cNvPr id="1026" name="Рисунок 1" descr="image00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428" t="19172" r="14642"/>
          <a:stretch/>
        </p:blipFill>
        <p:spPr bwMode="auto">
          <a:xfrm>
            <a:off x="7556402" y="3478079"/>
            <a:ext cx="815023" cy="103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74063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2" grpId="0"/>
      <p:bldP spid="33" grpId="0" animBg="1"/>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16">
            <a:extLst>
              <a:ext uri="{FF2B5EF4-FFF2-40B4-BE49-F238E27FC236}">
                <a16:creationId xmlns:a16="http://schemas.microsoft.com/office/drawing/2014/main" id="{D5CCB292-0869-4A5A-B76D-980A8F6A41E3}"/>
              </a:ext>
            </a:extLst>
          </p:cNvPr>
          <p:cNvSpPr/>
          <p:nvPr/>
        </p:nvSpPr>
        <p:spPr>
          <a:xfrm>
            <a:off x="6974006" y="2101943"/>
            <a:ext cx="1917511" cy="66031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36725"/>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700" dirty="0">
                <a:solidFill>
                  <a:srgbClr val="04304B"/>
                </a:solidFill>
              </a:rPr>
              <a:t>3. В 1920-х годах студентам, для получения нужного РЕЗУЛЬТАТА, приходилось съедать не один десяток воображаемых яблок. Какого РЕЗУЛЬТАТА они добивались (одним словом)?</a:t>
            </a:r>
          </a:p>
        </p:txBody>
      </p:sp>
      <p:sp>
        <p:nvSpPr>
          <p:cNvPr id="8" name="Скругленный прямоугольник 7"/>
          <p:cNvSpPr/>
          <p:nvPr/>
        </p:nvSpPr>
        <p:spPr>
          <a:xfrm>
            <a:off x="218363" y="2101943"/>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2"/>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Закончились</a:t>
            </a:r>
          </a:p>
        </p:txBody>
      </p:sp>
      <p:sp>
        <p:nvSpPr>
          <p:cNvPr id="13" name="Скругленный прямоугольник 12"/>
          <p:cNvSpPr/>
          <p:nvPr/>
        </p:nvSpPr>
        <p:spPr>
          <a:xfrm>
            <a:off x="2470244" y="2101942"/>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01941"/>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Наелся</a:t>
            </a:r>
          </a:p>
        </p:txBody>
      </p:sp>
      <p:sp>
        <p:nvSpPr>
          <p:cNvPr id="15" name="Скругленный прямоугольник 14"/>
          <p:cNvSpPr/>
          <p:nvPr/>
        </p:nvSpPr>
        <p:spPr>
          <a:xfrm>
            <a:off x="4722125" y="2101941"/>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40"/>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Заснул</a:t>
            </a:r>
          </a:p>
        </p:txBody>
      </p:sp>
      <p:sp>
        <p:nvSpPr>
          <p:cNvPr id="17" name="Скругленный прямоугольник 16"/>
          <p:cNvSpPr/>
          <p:nvPr/>
        </p:nvSpPr>
        <p:spPr>
          <a:xfrm>
            <a:off x="6974006" y="2101940"/>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9"/>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Верю</a:t>
            </a:r>
          </a:p>
        </p:txBody>
      </p:sp>
      <p:sp>
        <p:nvSpPr>
          <p:cNvPr id="24" name="Прямоугольник 23"/>
          <p:cNvSpPr/>
          <p:nvPr/>
        </p:nvSpPr>
        <p:spPr>
          <a:xfrm>
            <a:off x="99557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Это были ученики Станиславского</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7" name="Прямоугольник 36"/>
          <p:cNvSpPr/>
          <p:nvPr/>
        </p:nvSpPr>
        <p:spPr>
          <a:xfrm>
            <a:off x="7372978" y="3056105"/>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8" name="Заголовок 3"/>
          <p:cNvSpPr txBox="1">
            <a:spLocks/>
          </p:cNvSpPr>
          <p:nvPr/>
        </p:nvSpPr>
        <p:spPr>
          <a:xfrm>
            <a:off x="7343926" y="3043942"/>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0" name="Заголовок 3"/>
          <p:cNvSpPr txBox="1">
            <a:spLocks/>
          </p:cNvSpPr>
          <p:nvPr/>
        </p:nvSpPr>
        <p:spPr>
          <a:xfrm>
            <a:off x="7125836" y="4499646"/>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Дарья Киселева</a:t>
            </a:r>
          </a:p>
        </p:txBody>
      </p:sp>
      <p:pic>
        <p:nvPicPr>
          <p:cNvPr id="41" name="Picture 5" descr="C:\Users\rusokb\AppData\Local\Microsoft\Windows\INetCache\Content.Word\Daria Kiseleva.jpg"/>
          <p:cNvPicPr/>
          <p:nvPr/>
        </p:nvPicPr>
        <p:blipFill rotWithShape="1">
          <a:blip r:embed="rId3" cstate="print">
            <a:extLst>
              <a:ext uri="{28A0092B-C50C-407E-A947-70E740481C1C}">
                <a14:useLocalDpi xmlns:a14="http://schemas.microsoft.com/office/drawing/2010/main" val="0"/>
              </a:ext>
            </a:extLst>
          </a:blip>
          <a:srcRect b="10302"/>
          <a:stretch/>
        </p:blipFill>
        <p:spPr bwMode="auto">
          <a:xfrm>
            <a:off x="7572805" y="3478904"/>
            <a:ext cx="808755" cy="1013563"/>
          </a:xfrm>
          <a:prstGeom prst="rect">
            <a:avLst/>
          </a:prstGeom>
          <a:noFill/>
          <a:ln>
            <a:noFill/>
          </a:ln>
        </p:spPr>
      </p:pic>
    </p:spTree>
    <p:extLst>
      <p:ext uri="{BB962C8B-B14F-4D97-AF65-F5344CB8AC3E}">
        <p14:creationId xmlns:p14="http://schemas.microsoft.com/office/powerpoint/2010/main" val="40459483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2" grpId="0"/>
      <p:bldP spid="33" grpId="0" animBg="1"/>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14">
            <a:extLst>
              <a:ext uri="{FF2B5EF4-FFF2-40B4-BE49-F238E27FC236}">
                <a16:creationId xmlns:a16="http://schemas.microsoft.com/office/drawing/2014/main" id="{393C3B96-4BF6-495A-ADC8-B648BABB4780}"/>
              </a:ext>
            </a:extLst>
          </p:cNvPr>
          <p:cNvSpPr/>
          <p:nvPr/>
        </p:nvSpPr>
        <p:spPr>
          <a:xfrm>
            <a:off x="4722124" y="2099494"/>
            <a:ext cx="1917511" cy="66031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36725"/>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4. Этот фильм можно назвать самым РЕЗУЛЬТАТИВНЫМ в истории по отношению сборов к бюджету производства</a:t>
            </a:r>
          </a:p>
        </p:txBody>
      </p:sp>
      <p:sp>
        <p:nvSpPr>
          <p:cNvPr id="8" name="Скругленный прямоугольник 7"/>
          <p:cNvSpPr/>
          <p:nvPr/>
        </p:nvSpPr>
        <p:spPr>
          <a:xfrm>
            <a:off x="218363" y="2101943"/>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2"/>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Аватар</a:t>
            </a:r>
            <a:endParaRPr lang="ru-RU" sz="1600" dirty="0">
              <a:solidFill>
                <a:schemeClr val="bg1"/>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2470244" y="2101942"/>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01941"/>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Титаник</a:t>
            </a:r>
          </a:p>
        </p:txBody>
      </p:sp>
      <p:sp>
        <p:nvSpPr>
          <p:cNvPr id="15" name="Скругленный прямоугольник 14"/>
          <p:cNvSpPr/>
          <p:nvPr/>
        </p:nvSpPr>
        <p:spPr>
          <a:xfrm>
            <a:off x="4722125" y="2101941"/>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40"/>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Ведьма из Блэр</a:t>
            </a:r>
          </a:p>
        </p:txBody>
      </p:sp>
      <p:sp>
        <p:nvSpPr>
          <p:cNvPr id="17" name="Скругленный прямоугольник 16"/>
          <p:cNvSpPr/>
          <p:nvPr/>
        </p:nvSpPr>
        <p:spPr>
          <a:xfrm>
            <a:off x="6974006" y="2101940"/>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9"/>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Звездные войны, эпизод 4</a:t>
            </a:r>
          </a:p>
        </p:txBody>
      </p:sp>
      <p:sp>
        <p:nvSpPr>
          <p:cNvPr id="24" name="Прямоугольник 23"/>
          <p:cNvSpPr/>
          <p:nvPr/>
        </p:nvSpPr>
        <p:spPr>
          <a:xfrm>
            <a:off x="99557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«Ведьма из Блэр» заработала $248M при бюджете в $60K</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43" name="Прямоугольник 42"/>
          <p:cNvSpPr/>
          <p:nvPr/>
        </p:nvSpPr>
        <p:spPr>
          <a:xfrm>
            <a:off x="7341551" y="3047727"/>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4" name="Заголовок 3"/>
          <p:cNvSpPr txBox="1">
            <a:spLocks/>
          </p:cNvSpPr>
          <p:nvPr/>
        </p:nvSpPr>
        <p:spPr>
          <a:xfrm>
            <a:off x="7312499" y="3035564"/>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5" name="Заголовок 3"/>
          <p:cNvSpPr txBox="1">
            <a:spLocks/>
          </p:cNvSpPr>
          <p:nvPr/>
        </p:nvSpPr>
        <p:spPr>
          <a:xfrm>
            <a:off x="7094409" y="4491268"/>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Роман </a:t>
            </a:r>
            <a:r>
              <a:rPr lang="ru-RU" sz="1200" dirty="0" err="1"/>
              <a:t>Лелеков</a:t>
            </a:r>
            <a:endParaRPr lang="ru-RU" sz="1200" dirty="0"/>
          </a:p>
        </p:txBody>
      </p:sp>
      <p:pic>
        <p:nvPicPr>
          <p:cNvPr id="46" name="Picture 4" descr="C:\Users\rusokb\AppData\Local\Microsoft\Windows\INetCache\Content.Word\Лелеков.jpg"/>
          <p:cNvPicPr/>
          <p:nvPr/>
        </p:nvPicPr>
        <p:blipFill rotWithShape="1">
          <a:blip r:embed="rId3" cstate="print">
            <a:extLst>
              <a:ext uri="{28A0092B-C50C-407E-A947-70E740481C1C}">
                <a14:useLocalDpi xmlns:a14="http://schemas.microsoft.com/office/drawing/2010/main" val="0"/>
              </a:ext>
            </a:extLst>
          </a:blip>
          <a:srcRect b="6017"/>
          <a:stretch/>
        </p:blipFill>
        <p:spPr bwMode="auto">
          <a:xfrm>
            <a:off x="7541379" y="3475390"/>
            <a:ext cx="808755" cy="1013462"/>
          </a:xfrm>
          <a:prstGeom prst="rect">
            <a:avLst/>
          </a:prstGeom>
          <a:noFill/>
          <a:ln>
            <a:noFill/>
          </a:ln>
        </p:spPr>
      </p:pic>
    </p:spTree>
    <p:extLst>
      <p:ext uri="{BB962C8B-B14F-4D97-AF65-F5344CB8AC3E}">
        <p14:creationId xmlns:p14="http://schemas.microsoft.com/office/powerpoint/2010/main" val="39625755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2" grpId="0"/>
      <p:bldP spid="33" grpId="0" animBg="1"/>
      <p:bldP spid="3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Скругленный прямоугольник 14">
            <a:extLst>
              <a:ext uri="{FF2B5EF4-FFF2-40B4-BE49-F238E27FC236}">
                <a16:creationId xmlns:a16="http://schemas.microsoft.com/office/drawing/2014/main" id="{8610E29D-D08D-46BE-81CD-76859757F629}"/>
              </a:ext>
            </a:extLst>
          </p:cNvPr>
          <p:cNvSpPr/>
          <p:nvPr/>
        </p:nvSpPr>
        <p:spPr>
          <a:xfrm>
            <a:off x="4722124" y="2101942"/>
            <a:ext cx="1917511" cy="854619"/>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36725"/>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rgbClr val="04304B"/>
                </a:solidFill>
              </a:rPr>
              <a:t>5. Норвежский биатлонист </a:t>
            </a:r>
            <a:r>
              <a:rPr lang="ru-RU" sz="1600" dirty="0" err="1">
                <a:solidFill>
                  <a:srgbClr val="04304B"/>
                </a:solidFill>
              </a:rPr>
              <a:t>Магнар</a:t>
            </a:r>
            <a:r>
              <a:rPr lang="ru-RU" sz="1600" dirty="0">
                <a:solidFill>
                  <a:srgbClr val="04304B"/>
                </a:solidFill>
              </a:rPr>
              <a:t> </a:t>
            </a:r>
            <a:r>
              <a:rPr lang="ru-RU" sz="1600" dirty="0" err="1">
                <a:solidFill>
                  <a:srgbClr val="04304B"/>
                </a:solidFill>
              </a:rPr>
              <a:t>Сольберг</a:t>
            </a:r>
            <a:r>
              <a:rPr lang="ru-RU" sz="1600" dirty="0">
                <a:solidFill>
                  <a:srgbClr val="04304B"/>
                </a:solidFill>
              </a:rPr>
              <a:t> отрабатывал в летнее время стрельбу оригинальным способом, чтобы достигнуть своего РЕЗУЛЬТАТА – олимпийского золота. </a:t>
            </a:r>
            <a:br>
              <a:rPr lang="ru-RU" sz="1600" dirty="0">
                <a:solidFill>
                  <a:srgbClr val="04304B"/>
                </a:solidFill>
              </a:rPr>
            </a:br>
            <a:r>
              <a:rPr lang="ru-RU" sz="1600" dirty="0">
                <a:solidFill>
                  <a:srgbClr val="04304B"/>
                </a:solidFill>
              </a:rPr>
              <a:t>Что это за упражнение?</a:t>
            </a:r>
          </a:p>
        </p:txBody>
      </p:sp>
      <p:sp>
        <p:nvSpPr>
          <p:cNvPr id="8" name="Скругленный прямоугольник 7"/>
          <p:cNvSpPr/>
          <p:nvPr/>
        </p:nvSpPr>
        <p:spPr>
          <a:xfrm>
            <a:off x="218363" y="2101942"/>
            <a:ext cx="1917511" cy="85461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1"/>
            <a:ext cx="1917511" cy="85461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Просил тренера внезапно кричать на него  </a:t>
            </a:r>
          </a:p>
        </p:txBody>
      </p:sp>
      <p:sp>
        <p:nvSpPr>
          <p:cNvPr id="13" name="Скругленный прямоугольник 12"/>
          <p:cNvSpPr/>
          <p:nvPr/>
        </p:nvSpPr>
        <p:spPr>
          <a:xfrm>
            <a:off x="2470244" y="2101941"/>
            <a:ext cx="1917511" cy="85461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01940"/>
            <a:ext cx="1917511" cy="85461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Выпивал водку и стрелял по мишени</a:t>
            </a:r>
          </a:p>
        </p:txBody>
      </p:sp>
      <p:sp>
        <p:nvSpPr>
          <p:cNvPr id="15" name="Скругленный прямоугольник 14"/>
          <p:cNvSpPr/>
          <p:nvPr/>
        </p:nvSpPr>
        <p:spPr>
          <a:xfrm>
            <a:off x="4722125" y="2101940"/>
            <a:ext cx="1917511" cy="85461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39"/>
            <a:ext cx="1917511" cy="85461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Стрелял по мишени лежа на муравейнике</a:t>
            </a:r>
          </a:p>
        </p:txBody>
      </p:sp>
      <p:sp>
        <p:nvSpPr>
          <p:cNvPr id="17" name="Скругленный прямоугольник 16"/>
          <p:cNvSpPr/>
          <p:nvPr/>
        </p:nvSpPr>
        <p:spPr>
          <a:xfrm>
            <a:off x="6974006" y="2101939"/>
            <a:ext cx="1917511" cy="85461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8"/>
            <a:ext cx="1917511" cy="85461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Стрелял по мишеням из пулемета</a:t>
            </a:r>
          </a:p>
        </p:txBody>
      </p:sp>
      <p:sp>
        <p:nvSpPr>
          <p:cNvPr id="24" name="Прямоугольник 23"/>
          <p:cNvSpPr/>
          <p:nvPr/>
        </p:nvSpPr>
        <p:spPr>
          <a:xfrm>
            <a:off x="99557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Норвежский биатлонист </a:t>
            </a:r>
            <a:r>
              <a:rPr lang="ru-RU" sz="1200" dirty="0" err="1">
                <a:solidFill>
                  <a:srgbClr val="04304B"/>
                </a:solidFill>
              </a:rPr>
              <a:t>Магнар</a:t>
            </a:r>
            <a:r>
              <a:rPr lang="ru-RU" sz="1200" dirty="0">
                <a:solidFill>
                  <a:srgbClr val="04304B"/>
                </a:solidFill>
              </a:rPr>
              <a:t> </a:t>
            </a:r>
            <a:r>
              <a:rPr lang="ru-RU" sz="1200" dirty="0" err="1">
                <a:solidFill>
                  <a:srgbClr val="04304B"/>
                </a:solidFill>
              </a:rPr>
              <a:t>Сольберг</a:t>
            </a:r>
            <a:r>
              <a:rPr lang="ru-RU" sz="1200" dirty="0">
                <a:solidFill>
                  <a:srgbClr val="04304B"/>
                </a:solidFill>
              </a:rPr>
              <a:t> отрабатывал в летнее время стрельбу, лёжа на муравейнике. По задумке тренера, это упражнение должно было научить спортсмена концентрации на мишени и не отвлекаться на внешние факторы и усталость. </a:t>
            </a:r>
            <a:r>
              <a:rPr lang="ru-RU" sz="1200" dirty="0" err="1">
                <a:solidFill>
                  <a:srgbClr val="04304B"/>
                </a:solidFill>
              </a:rPr>
              <a:t>Сольберг</a:t>
            </a:r>
            <a:r>
              <a:rPr lang="ru-RU" sz="1200" dirty="0">
                <a:solidFill>
                  <a:srgbClr val="04304B"/>
                </a:solidFill>
              </a:rPr>
              <a:t>, до этого не выигрывавший даже медалей на чемпионатах мира, стал олимпийским чемпионом 1968 года в Гренобле и повторил успех через четыре года в Саппоро.</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43" name="Прямоугольник 42"/>
          <p:cNvSpPr/>
          <p:nvPr/>
        </p:nvSpPr>
        <p:spPr>
          <a:xfrm>
            <a:off x="7341551" y="3047727"/>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4" name="Заголовок 3"/>
          <p:cNvSpPr txBox="1">
            <a:spLocks/>
          </p:cNvSpPr>
          <p:nvPr/>
        </p:nvSpPr>
        <p:spPr>
          <a:xfrm>
            <a:off x="7312499" y="3035564"/>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5" name="Заголовок 3"/>
          <p:cNvSpPr txBox="1">
            <a:spLocks/>
          </p:cNvSpPr>
          <p:nvPr/>
        </p:nvSpPr>
        <p:spPr>
          <a:xfrm>
            <a:off x="7094409" y="4491268"/>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Дмитрий Чернецов</a:t>
            </a:r>
          </a:p>
        </p:txBody>
      </p:sp>
      <p:pic>
        <p:nvPicPr>
          <p:cNvPr id="35" name="Picture 6" descr="C:\Users\rusokb\AppData\Local\Microsoft\Windows\INetCache\Content.Word\Чернецов Дмитрий.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8586" y="3475390"/>
            <a:ext cx="874341" cy="1013207"/>
          </a:xfrm>
          <a:prstGeom prst="rect">
            <a:avLst/>
          </a:prstGeom>
          <a:noFill/>
          <a:ln>
            <a:noFill/>
          </a:ln>
        </p:spPr>
      </p:pic>
    </p:spTree>
    <p:extLst>
      <p:ext uri="{BB962C8B-B14F-4D97-AF65-F5344CB8AC3E}">
        <p14:creationId xmlns:p14="http://schemas.microsoft.com/office/powerpoint/2010/main" val="24545944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2" grpId="0"/>
      <p:bldP spid="33" grpId="0" animBg="1"/>
      <p:bldP spid="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7">
            <a:extLst>
              <a:ext uri="{FF2B5EF4-FFF2-40B4-BE49-F238E27FC236}">
                <a16:creationId xmlns:a16="http://schemas.microsoft.com/office/drawing/2014/main" id="{100CAA8A-8CA3-44BD-9E4F-149EF27C87EB}"/>
              </a:ext>
            </a:extLst>
          </p:cNvPr>
          <p:cNvSpPr/>
          <p:nvPr/>
        </p:nvSpPr>
        <p:spPr>
          <a:xfrm>
            <a:off x="214286" y="1790639"/>
            <a:ext cx="1917511" cy="604875"/>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36725"/>
            <a:ext cx="8673154" cy="50351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6. Как называлась крепость секты </a:t>
            </a:r>
            <a:r>
              <a:rPr lang="ru-RU" sz="1800" dirty="0" err="1">
                <a:solidFill>
                  <a:srgbClr val="04304B"/>
                </a:solidFill>
              </a:rPr>
              <a:t>ассасинов</a:t>
            </a:r>
            <a:r>
              <a:rPr lang="ru-RU" sz="1800" dirty="0">
                <a:solidFill>
                  <a:srgbClr val="04304B"/>
                </a:solidFill>
              </a:rPr>
              <a:t>, которая всегда достигала РЕЗУЛЬТАТА?</a:t>
            </a:r>
          </a:p>
        </p:txBody>
      </p:sp>
      <p:sp>
        <p:nvSpPr>
          <p:cNvPr id="8" name="Скругленный прямоугольник 7"/>
          <p:cNvSpPr/>
          <p:nvPr/>
        </p:nvSpPr>
        <p:spPr>
          <a:xfrm>
            <a:off x="218363" y="1784559"/>
            <a:ext cx="1917511" cy="60487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1790640"/>
            <a:ext cx="1917511" cy="604875"/>
          </a:xfrm>
          <a:prstGeom prst="rect">
            <a:avLst/>
          </a:prstGeom>
        </p:spPr>
        <p:txBody>
          <a:bodyPr vert="horz" wrap="square" lIns="91440" tIns="45720" rIns="91440" bIns="45720" rtlCol="0" anchor="ctr" anchorCtr="0">
            <a:noAutofit/>
          </a:bodyPr>
          <a:lstStyle>
            <a:defPPr>
              <a:defRPr lang="en-US"/>
            </a:defPPr>
            <a:lvl1pPr algn="ctr" defTabSz="182880">
              <a:spcBef>
                <a:spcPct val="0"/>
              </a:spcBef>
              <a:buNone/>
              <a:defRPr sz="1600" cap="none" baseline="0">
                <a:solidFill>
                  <a:schemeClr val="bg1"/>
                </a:solidFill>
                <a:effectLst>
                  <a:outerShdw blurRad="38100" dist="38100" dir="2700000" algn="tl">
                    <a:srgbClr val="000000">
                      <a:alpha val="43137"/>
                    </a:srgbClr>
                  </a:outerShdw>
                </a:effectLst>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dirty="0" err="1"/>
              <a:t>Аламут</a:t>
            </a:r>
            <a:endParaRPr lang="ru-RU" dirty="0"/>
          </a:p>
        </p:txBody>
      </p:sp>
      <p:sp>
        <p:nvSpPr>
          <p:cNvPr id="13" name="Скругленный прямоугольник 12"/>
          <p:cNvSpPr/>
          <p:nvPr/>
        </p:nvSpPr>
        <p:spPr>
          <a:xfrm>
            <a:off x="2470244" y="1784558"/>
            <a:ext cx="1917511" cy="60487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59911" y="1784233"/>
            <a:ext cx="1917511" cy="60487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Антиохия</a:t>
            </a:r>
            <a:endParaRPr lang="ru-RU" sz="1600" dirty="0">
              <a:solidFill>
                <a:schemeClr val="bg1"/>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4722125" y="1784557"/>
            <a:ext cx="1917511" cy="60487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1784556"/>
            <a:ext cx="1917511" cy="60487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Гирдкух</a:t>
            </a:r>
            <a:endParaRPr lang="ru-RU" sz="1600" dirty="0">
              <a:solidFill>
                <a:schemeClr val="bg1"/>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974006" y="1784556"/>
            <a:ext cx="1917511" cy="60487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1784555"/>
            <a:ext cx="1917511" cy="60487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Никея</a:t>
            </a:r>
            <a:endParaRPr lang="ru-RU" sz="1600" dirty="0">
              <a:solidFill>
                <a:schemeClr val="bg1"/>
              </a:solidFill>
              <a:effectLst>
                <a:outerShdw blurRad="38100" dist="38100" dir="2700000" algn="tl">
                  <a:srgbClr val="000000">
                    <a:alpha val="43137"/>
                  </a:srgbClr>
                </a:outerShdw>
              </a:effectLst>
            </a:endParaRPr>
          </a:p>
        </p:txBody>
      </p:sp>
      <p:sp>
        <p:nvSpPr>
          <p:cNvPr id="24" name="Прямоугольник 23"/>
          <p:cNvSpPr/>
          <p:nvPr/>
        </p:nvSpPr>
        <p:spPr>
          <a:xfrm>
            <a:off x="995571" y="130671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32735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30671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32735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30671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32735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30671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32735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2933427"/>
            <a:ext cx="6755643" cy="177573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000" dirty="0">
                <a:solidFill>
                  <a:srgbClr val="04304B"/>
                </a:solidFill>
              </a:rPr>
              <a:t>Одной из первых "громких" жертв </a:t>
            </a:r>
            <a:r>
              <a:rPr lang="ru-RU" sz="1000" dirty="0" err="1">
                <a:solidFill>
                  <a:srgbClr val="04304B"/>
                </a:solidFill>
              </a:rPr>
              <a:t>ассасинов</a:t>
            </a:r>
            <a:r>
              <a:rPr lang="ru-RU" sz="1000" dirty="0">
                <a:solidFill>
                  <a:srgbClr val="04304B"/>
                </a:solidFill>
              </a:rPr>
              <a:t> стал Конрад </a:t>
            </a:r>
            <a:r>
              <a:rPr lang="ru-RU" sz="1000" dirty="0" err="1">
                <a:solidFill>
                  <a:srgbClr val="04304B"/>
                </a:solidFill>
              </a:rPr>
              <a:t>Монферратский</a:t>
            </a:r>
            <a:r>
              <a:rPr lang="ru-RU" sz="1000" dirty="0">
                <a:solidFill>
                  <a:srgbClr val="04304B"/>
                </a:solidFill>
              </a:rPr>
              <a:t>. По приказу Владыки Горы два </a:t>
            </a:r>
            <a:r>
              <a:rPr lang="ru-RU" sz="1000" dirty="0" err="1">
                <a:solidFill>
                  <a:srgbClr val="04304B"/>
                </a:solidFill>
              </a:rPr>
              <a:t>ассасина</a:t>
            </a:r>
            <a:r>
              <a:rPr lang="ru-RU" sz="1000" dirty="0">
                <a:solidFill>
                  <a:srgbClr val="04304B"/>
                </a:solidFill>
              </a:rPr>
              <a:t> поступили к Конраду на службу. Чтобы завоевать доверие, они даже крестились. Получив условный знак и улучив удобный момент, они напали на своего хозяина и нанесли ему несколько кинжальных ран. При этом одному из них удалось скрыться в церкви. Но услыхав, что Конрада уносят еще живого, он покинул свое укрытие и ценой собственной жизни добил раненого. Существует версия, что об этой услуге Великого Магистра попросил Ричард Львиное Сердце. </a:t>
            </a:r>
          </a:p>
          <a:p>
            <a:pPr algn="l"/>
            <a:r>
              <a:rPr lang="ru-RU" sz="1000" dirty="0">
                <a:solidFill>
                  <a:srgbClr val="04304B"/>
                </a:solidFill>
              </a:rPr>
              <a:t>Прямых наследников основатель ордена не оставил, так как за незначительные проступки собственноручно убил двух своих сыновей. Но тридцать четыре года его правления не прошли бесследно. Правопреемники жестокого Хасана действовали намного откровеннее и жестче отца - основателя. Бизнес, основанный на крови, оказался очень выгодным предприятием. Возникали и рушились государства, менялись эпохи и королевские династии, но потребность у великих мира сего устранить кого-нибудь в политических, а чаще - просто в личных интересах оставалась неизменной. В </a:t>
            </a:r>
            <a:r>
              <a:rPr lang="ru-RU" sz="1000" dirty="0" err="1">
                <a:solidFill>
                  <a:srgbClr val="04304B"/>
                </a:solidFill>
              </a:rPr>
              <a:t>фидаях</a:t>
            </a:r>
            <a:r>
              <a:rPr lang="ru-RU" sz="1000" dirty="0">
                <a:solidFill>
                  <a:srgbClr val="04304B"/>
                </a:solidFill>
              </a:rPr>
              <a:t> ("жертвующих жизнью") недостатка не было. Фирма всегда выполняла заказ</a:t>
            </a:r>
          </a:p>
        </p:txBody>
      </p:sp>
      <p:sp>
        <p:nvSpPr>
          <p:cNvPr id="33" name="Прямоугольник 32"/>
          <p:cNvSpPr/>
          <p:nvPr/>
        </p:nvSpPr>
        <p:spPr>
          <a:xfrm>
            <a:off x="214286" y="2572111"/>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2559948"/>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43" name="Прямоугольник 42"/>
          <p:cNvSpPr/>
          <p:nvPr/>
        </p:nvSpPr>
        <p:spPr>
          <a:xfrm>
            <a:off x="7341551" y="2854174"/>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4" name="Заголовок 3"/>
          <p:cNvSpPr txBox="1">
            <a:spLocks/>
          </p:cNvSpPr>
          <p:nvPr/>
        </p:nvSpPr>
        <p:spPr>
          <a:xfrm>
            <a:off x="7312499" y="2842011"/>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5" name="Заголовок 3"/>
          <p:cNvSpPr txBox="1">
            <a:spLocks/>
          </p:cNvSpPr>
          <p:nvPr/>
        </p:nvSpPr>
        <p:spPr>
          <a:xfrm>
            <a:off x="7094409" y="4335903"/>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Олег </a:t>
            </a:r>
            <a:r>
              <a:rPr lang="ru-RU" sz="1200" dirty="0" err="1"/>
              <a:t>Кирбабин</a:t>
            </a:r>
            <a:endParaRPr lang="ru-RU" sz="1200" dirty="0"/>
          </a:p>
        </p:txBody>
      </p:sp>
      <p:pic>
        <p:nvPicPr>
          <p:cNvPr id="36" name="Picture 9" descr="C:\Users\rusokb\AppData\Local\Microsoft\Windows\INetCache\Content.Word\Oleg Kirbabin.jpg"/>
          <p:cNvPicPr/>
          <p:nvPr/>
        </p:nvPicPr>
        <p:blipFill rotWithShape="1">
          <a:blip r:embed="rId3" cstate="print">
            <a:extLst>
              <a:ext uri="{28A0092B-C50C-407E-A947-70E740481C1C}">
                <a14:useLocalDpi xmlns:a14="http://schemas.microsoft.com/office/drawing/2010/main" val="0"/>
              </a:ext>
            </a:extLst>
          </a:blip>
          <a:srcRect b="7046"/>
          <a:stretch/>
        </p:blipFill>
        <p:spPr bwMode="auto">
          <a:xfrm>
            <a:off x="7551130" y="3275866"/>
            <a:ext cx="789253" cy="1011372"/>
          </a:xfrm>
          <a:prstGeom prst="rect">
            <a:avLst/>
          </a:prstGeom>
          <a:noFill/>
          <a:ln>
            <a:noFill/>
          </a:ln>
        </p:spPr>
      </p:pic>
    </p:spTree>
    <p:extLst>
      <p:ext uri="{BB962C8B-B14F-4D97-AF65-F5344CB8AC3E}">
        <p14:creationId xmlns:p14="http://schemas.microsoft.com/office/powerpoint/2010/main" val="1353215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2" grpId="0"/>
      <p:bldP spid="33" grpId="0"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Скругленный прямоугольник 12">
            <a:extLst>
              <a:ext uri="{FF2B5EF4-FFF2-40B4-BE49-F238E27FC236}">
                <a16:creationId xmlns:a16="http://schemas.microsoft.com/office/drawing/2014/main" id="{C6D2D3D6-FC5B-4A01-82B7-3FC7AF78A4AB}"/>
              </a:ext>
            </a:extLst>
          </p:cNvPr>
          <p:cNvSpPr/>
          <p:nvPr/>
        </p:nvSpPr>
        <p:spPr>
          <a:xfrm>
            <a:off x="2470244" y="2191912"/>
            <a:ext cx="1917511" cy="64126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81917"/>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7. Одна из самых РЕЗУЛЬТАТИВНЫХ рекламных кампаний в истории (приведшая к 40% росту доли рынка) была аллюзией на «1984» </a:t>
            </a:r>
            <a:r>
              <a:rPr lang="ru-RU" sz="1400" dirty="0" err="1">
                <a:solidFill>
                  <a:srgbClr val="04304B"/>
                </a:solidFill>
              </a:rPr>
              <a:t>Дж.Оруэлла</a:t>
            </a:r>
            <a:r>
              <a:rPr lang="ru-RU" sz="1400" dirty="0">
                <a:solidFill>
                  <a:srgbClr val="04304B"/>
                </a:solidFill>
              </a:rPr>
              <a:t> и обыгрывала сюжет, когда новая сила (рекламируемая компания) бросает вызов «большому брату» (под ним подразумевался главный конкурент). Какие компании это были</a:t>
            </a:r>
          </a:p>
        </p:txBody>
      </p:sp>
      <p:sp>
        <p:nvSpPr>
          <p:cNvPr id="8" name="Скругленный прямоугольник 7"/>
          <p:cNvSpPr/>
          <p:nvPr/>
        </p:nvSpPr>
        <p:spPr>
          <a:xfrm>
            <a:off x="218363" y="2192356"/>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97088"/>
            <a:ext cx="1917511" cy="641260"/>
          </a:xfrm>
          <a:prstGeom prst="rect">
            <a:avLst/>
          </a:prstGeom>
        </p:spPr>
        <p:txBody>
          <a:bodyPr vert="horz" wrap="square" lIns="91440" tIns="45720" rIns="91440" bIns="45720" rtlCol="0" anchor="ctr" anchorCtr="0">
            <a:noAutofit/>
          </a:bodyPr>
          <a:lstStyle>
            <a:defPPr>
              <a:defRPr lang="en-US"/>
            </a:defPPr>
            <a:lvl1pPr algn="ctr" defTabSz="182880">
              <a:spcBef>
                <a:spcPct val="0"/>
              </a:spcBef>
              <a:buNone/>
              <a:defRPr sz="1600" cap="none" baseline="0">
                <a:solidFill>
                  <a:schemeClr val="bg1"/>
                </a:solidFill>
                <a:effectLst>
                  <a:outerShdw blurRad="38100" dist="38100" dir="2700000" algn="tl">
                    <a:srgbClr val="000000">
                      <a:alpha val="43137"/>
                    </a:srgbClr>
                  </a:outerShdw>
                </a:effectLst>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Pepsi </a:t>
            </a:r>
            <a:r>
              <a:rPr lang="ru-RU" dirty="0"/>
              <a:t>против </a:t>
            </a:r>
            <a:br>
              <a:rPr lang="ru-RU"/>
            </a:br>
            <a:r>
              <a:rPr lang="en-US" dirty="0"/>
              <a:t>Coca-Cola</a:t>
            </a:r>
            <a:endParaRPr lang="ru-RU" dirty="0"/>
          </a:p>
        </p:txBody>
      </p:sp>
      <p:sp>
        <p:nvSpPr>
          <p:cNvPr id="13" name="Скругленный прямоугольник 12"/>
          <p:cNvSpPr/>
          <p:nvPr/>
        </p:nvSpPr>
        <p:spPr>
          <a:xfrm>
            <a:off x="2470244" y="2192355"/>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92798"/>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Apple </a:t>
            </a:r>
            <a:r>
              <a:rPr lang="ru-RU" sz="1600" dirty="0">
                <a:solidFill>
                  <a:schemeClr val="bg1"/>
                </a:solidFill>
                <a:effectLst>
                  <a:outerShdw blurRad="38100" dist="38100" dir="2700000" algn="tl">
                    <a:srgbClr val="000000">
                      <a:alpha val="43137"/>
                    </a:srgbClr>
                  </a:outerShdw>
                </a:effectLst>
              </a:rPr>
              <a:t>против </a:t>
            </a:r>
            <a:r>
              <a:rPr lang="en-US" sz="1600" dirty="0">
                <a:solidFill>
                  <a:schemeClr val="bg1"/>
                </a:solidFill>
                <a:effectLst>
                  <a:outerShdw blurRad="38100" dist="38100" dir="2700000" algn="tl">
                    <a:srgbClr val="000000">
                      <a:alpha val="43137"/>
                    </a:srgbClr>
                  </a:outerShdw>
                </a:effectLst>
              </a:rPr>
              <a:t>IBM</a:t>
            </a:r>
            <a:endParaRPr lang="ru-RU" sz="1600" dirty="0">
              <a:solidFill>
                <a:schemeClr val="bg1"/>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4722125" y="2192354"/>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92353"/>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Pixar </a:t>
            </a:r>
            <a:r>
              <a:rPr lang="ru-RU" sz="1600" dirty="0">
                <a:solidFill>
                  <a:schemeClr val="bg1"/>
                </a:solidFill>
                <a:effectLst>
                  <a:outerShdw blurRad="38100" dist="38100" dir="2700000" algn="tl">
                    <a:srgbClr val="000000">
                      <a:alpha val="43137"/>
                    </a:srgbClr>
                  </a:outerShdw>
                </a:effectLst>
              </a:rPr>
              <a:t>против </a:t>
            </a:r>
            <a:r>
              <a:rPr lang="en-US" sz="1600" dirty="0">
                <a:solidFill>
                  <a:schemeClr val="bg1"/>
                </a:solidFill>
                <a:effectLst>
                  <a:outerShdw blurRad="38100" dist="38100" dir="2700000" algn="tl">
                    <a:srgbClr val="000000">
                      <a:alpha val="43137"/>
                    </a:srgbClr>
                  </a:outerShdw>
                </a:effectLst>
              </a:rPr>
              <a:t>Disney</a:t>
            </a:r>
            <a:endParaRPr lang="ru-RU" sz="1600" dirty="0">
              <a:solidFill>
                <a:schemeClr val="bg1"/>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974006" y="2192353"/>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92352"/>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LG </a:t>
            </a:r>
            <a:r>
              <a:rPr lang="ru-RU" sz="1600" dirty="0">
                <a:solidFill>
                  <a:schemeClr val="bg1"/>
                </a:solidFill>
                <a:effectLst>
                  <a:outerShdw blurRad="38100" dist="38100" dir="2700000" algn="tl">
                    <a:srgbClr val="000000">
                      <a:alpha val="43137"/>
                    </a:srgbClr>
                  </a:outerShdw>
                </a:effectLst>
              </a:rPr>
              <a:t>против </a:t>
            </a:r>
            <a:r>
              <a:rPr lang="en-US" sz="1600" dirty="0">
                <a:solidFill>
                  <a:schemeClr val="bg1"/>
                </a:solidFill>
                <a:effectLst>
                  <a:outerShdw blurRad="38100" dist="38100" dir="2700000" algn="tl">
                    <a:srgbClr val="000000">
                      <a:alpha val="43137"/>
                    </a:srgbClr>
                  </a:outerShdw>
                </a:effectLst>
              </a:rPr>
              <a:t>Samsung</a:t>
            </a:r>
            <a:endParaRPr lang="ru-RU" sz="1600" dirty="0">
              <a:solidFill>
                <a:schemeClr val="bg1"/>
              </a:solidFill>
              <a:effectLst>
                <a:outerShdw blurRad="38100" dist="38100" dir="2700000" algn="tl">
                  <a:srgbClr val="000000">
                    <a:alpha val="43137"/>
                  </a:srgbClr>
                </a:outerShdw>
              </a:effectLst>
            </a:endParaRPr>
          </a:p>
        </p:txBody>
      </p:sp>
      <p:sp>
        <p:nvSpPr>
          <p:cNvPr id="24" name="Прямоугольник 23"/>
          <p:cNvSpPr/>
          <p:nvPr/>
        </p:nvSpPr>
        <p:spPr>
          <a:xfrm>
            <a:off x="995571"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Это был рекламный ролик </a:t>
            </a:r>
            <a:r>
              <a:rPr lang="ru-RU" sz="1200" dirty="0" err="1">
                <a:solidFill>
                  <a:srgbClr val="04304B"/>
                </a:solidFill>
              </a:rPr>
              <a:t>Mac</a:t>
            </a:r>
            <a:r>
              <a:rPr lang="ru-RU" sz="1200" dirty="0">
                <a:solidFill>
                  <a:srgbClr val="04304B"/>
                </a:solidFill>
              </a:rPr>
              <a:t>, вышедший в 1984 году</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6" name="Прямоугольник 35"/>
          <p:cNvSpPr/>
          <p:nvPr/>
        </p:nvSpPr>
        <p:spPr>
          <a:xfrm>
            <a:off x="7341551" y="3047727"/>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7" name="Заголовок 3"/>
          <p:cNvSpPr txBox="1">
            <a:spLocks/>
          </p:cNvSpPr>
          <p:nvPr/>
        </p:nvSpPr>
        <p:spPr>
          <a:xfrm>
            <a:off x="7312499" y="3035564"/>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8" name="Заголовок 3"/>
          <p:cNvSpPr txBox="1">
            <a:spLocks/>
          </p:cNvSpPr>
          <p:nvPr/>
        </p:nvSpPr>
        <p:spPr>
          <a:xfrm>
            <a:off x="7094409" y="4491268"/>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Роман </a:t>
            </a:r>
            <a:r>
              <a:rPr lang="ru-RU" sz="1200" dirty="0" err="1"/>
              <a:t>Лелеков</a:t>
            </a:r>
            <a:endParaRPr lang="ru-RU" sz="1200" dirty="0"/>
          </a:p>
        </p:txBody>
      </p:sp>
      <p:pic>
        <p:nvPicPr>
          <p:cNvPr id="39" name="Picture 4" descr="C:\Users\rusokb\AppData\Local\Microsoft\Windows\INetCache\Content.Word\Лелеков.jpg"/>
          <p:cNvPicPr/>
          <p:nvPr/>
        </p:nvPicPr>
        <p:blipFill rotWithShape="1">
          <a:blip r:embed="rId3" cstate="print">
            <a:extLst>
              <a:ext uri="{28A0092B-C50C-407E-A947-70E740481C1C}">
                <a14:useLocalDpi xmlns:a14="http://schemas.microsoft.com/office/drawing/2010/main" val="0"/>
              </a:ext>
            </a:extLst>
          </a:blip>
          <a:srcRect b="6017"/>
          <a:stretch/>
        </p:blipFill>
        <p:spPr bwMode="auto">
          <a:xfrm>
            <a:off x="7541379" y="3475390"/>
            <a:ext cx="808755" cy="1013462"/>
          </a:xfrm>
          <a:prstGeom prst="rect">
            <a:avLst/>
          </a:prstGeom>
          <a:noFill/>
          <a:ln>
            <a:noFill/>
          </a:ln>
        </p:spPr>
      </p:pic>
    </p:spTree>
    <p:extLst>
      <p:ext uri="{BB962C8B-B14F-4D97-AF65-F5344CB8AC3E}">
        <p14:creationId xmlns:p14="http://schemas.microsoft.com/office/powerpoint/2010/main" val="25980220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Скругленный прямоугольник 12">
            <a:extLst>
              <a:ext uri="{FF2B5EF4-FFF2-40B4-BE49-F238E27FC236}">
                <a16:creationId xmlns:a16="http://schemas.microsoft.com/office/drawing/2014/main" id="{D81A76A8-FCE9-4E44-BC2D-DDD62221FE82}"/>
              </a:ext>
            </a:extLst>
          </p:cNvPr>
          <p:cNvSpPr/>
          <p:nvPr/>
        </p:nvSpPr>
        <p:spPr>
          <a:xfrm>
            <a:off x="2470244" y="2192352"/>
            <a:ext cx="1917511" cy="64126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Результат</a:t>
            </a:r>
          </a:p>
        </p:txBody>
      </p:sp>
      <p:sp>
        <p:nvSpPr>
          <p:cNvPr id="7" name="Заголовок 3"/>
          <p:cNvSpPr txBox="1">
            <a:spLocks/>
          </p:cNvSpPr>
          <p:nvPr/>
        </p:nvSpPr>
        <p:spPr>
          <a:xfrm>
            <a:off x="218363" y="781917"/>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8. В IX веке астроном Аль-</a:t>
            </a:r>
            <a:r>
              <a:rPr lang="ru-RU" sz="1400" dirty="0" err="1">
                <a:solidFill>
                  <a:srgbClr val="04304B"/>
                </a:solidFill>
              </a:rPr>
              <a:t>Фергани</a:t>
            </a:r>
            <a:r>
              <a:rPr lang="ru-RU" sz="1400" dirty="0">
                <a:solidFill>
                  <a:srgbClr val="04304B"/>
                </a:solidFill>
              </a:rPr>
              <a:t> получил гораздо меньшее значение одной величины, чем на самом деле. Американский физик, лауреат нобелевской премии, называет этот РЕЗУЛЬТАТ самой удачной вычислительной ошибкой в истории, поскольку именно этим результатом через 600 лет воспользовался... Кто?</a:t>
            </a:r>
          </a:p>
        </p:txBody>
      </p:sp>
      <p:sp>
        <p:nvSpPr>
          <p:cNvPr id="8" name="Скругленный прямоугольник 7"/>
          <p:cNvSpPr/>
          <p:nvPr/>
        </p:nvSpPr>
        <p:spPr>
          <a:xfrm>
            <a:off x="218363" y="2192356"/>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92355"/>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Исаак Ньютон</a:t>
            </a:r>
          </a:p>
        </p:txBody>
      </p:sp>
      <p:sp>
        <p:nvSpPr>
          <p:cNvPr id="13" name="Скругленный прямоугольник 12"/>
          <p:cNvSpPr/>
          <p:nvPr/>
        </p:nvSpPr>
        <p:spPr>
          <a:xfrm>
            <a:off x="2470244" y="2192355"/>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92354"/>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Христофор Колумб</a:t>
            </a:r>
          </a:p>
        </p:txBody>
      </p:sp>
      <p:sp>
        <p:nvSpPr>
          <p:cNvPr id="15" name="Скругленный прямоугольник 14"/>
          <p:cNvSpPr/>
          <p:nvPr/>
        </p:nvSpPr>
        <p:spPr>
          <a:xfrm>
            <a:off x="4722125" y="2192354"/>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92353"/>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Жанна </a:t>
            </a:r>
            <a:r>
              <a:rPr lang="ru-RU" sz="1600" dirty="0" err="1">
                <a:solidFill>
                  <a:schemeClr val="bg1"/>
                </a:solidFill>
                <a:effectLst>
                  <a:outerShdw blurRad="38100" dist="38100" dir="2700000" algn="tl">
                    <a:srgbClr val="000000">
                      <a:alpha val="43137"/>
                    </a:srgbClr>
                  </a:outerShdw>
                </a:effectLst>
              </a:rPr>
              <a:t>д'Арк</a:t>
            </a:r>
            <a:endParaRPr lang="ru-RU" sz="1600" dirty="0">
              <a:solidFill>
                <a:schemeClr val="bg1"/>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974006" y="2192353"/>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92352"/>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Леонардо да Винчи</a:t>
            </a:r>
          </a:p>
        </p:txBody>
      </p:sp>
      <p:sp>
        <p:nvSpPr>
          <p:cNvPr id="24" name="Прямоугольник 23"/>
          <p:cNvSpPr/>
          <p:nvPr/>
        </p:nvSpPr>
        <p:spPr>
          <a:xfrm>
            <a:off x="995571"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Аль-</a:t>
            </a:r>
            <a:r>
              <a:rPr lang="ru-RU" sz="1200" dirty="0" err="1">
                <a:solidFill>
                  <a:srgbClr val="04304B"/>
                </a:solidFill>
              </a:rPr>
              <a:t>Фергани</a:t>
            </a:r>
            <a:r>
              <a:rPr lang="ru-RU" sz="1200" dirty="0">
                <a:solidFill>
                  <a:srgbClr val="04304B"/>
                </a:solidFill>
              </a:rPr>
              <a:t> вычислял длину окружности земного шара и получил неправленый результат, который навел Колумба на идею западного пути в Индию. В итоге Колумбу повезло - он наткнулся на Америку. Поэтому Стивен </a:t>
            </a:r>
            <a:r>
              <a:rPr lang="ru-RU" sz="1200" dirty="0" err="1">
                <a:solidFill>
                  <a:srgbClr val="04304B"/>
                </a:solidFill>
              </a:rPr>
              <a:t>Вайнберг</a:t>
            </a:r>
            <a:r>
              <a:rPr lang="ru-RU" sz="1200" dirty="0">
                <a:solidFill>
                  <a:srgbClr val="04304B"/>
                </a:solidFill>
              </a:rPr>
              <a:t> называет этот результат самой удачной вычислительной ошибкой.</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372978" y="3056105"/>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0" name="Заголовок 3"/>
          <p:cNvSpPr txBox="1">
            <a:spLocks/>
          </p:cNvSpPr>
          <p:nvPr/>
        </p:nvSpPr>
        <p:spPr>
          <a:xfrm>
            <a:off x="7343926" y="3043942"/>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1" name="Заголовок 3"/>
          <p:cNvSpPr txBox="1">
            <a:spLocks/>
          </p:cNvSpPr>
          <p:nvPr/>
        </p:nvSpPr>
        <p:spPr>
          <a:xfrm>
            <a:off x="7125836" y="4499646"/>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Дарья Киселева</a:t>
            </a:r>
          </a:p>
        </p:txBody>
      </p:sp>
      <p:pic>
        <p:nvPicPr>
          <p:cNvPr id="42" name="Picture 5" descr="C:\Users\rusokb\AppData\Local\Microsoft\Windows\INetCache\Content.Word\Daria Kiseleva.jpg"/>
          <p:cNvPicPr/>
          <p:nvPr/>
        </p:nvPicPr>
        <p:blipFill rotWithShape="1">
          <a:blip r:embed="rId3" cstate="print">
            <a:extLst>
              <a:ext uri="{28A0092B-C50C-407E-A947-70E740481C1C}">
                <a14:useLocalDpi xmlns:a14="http://schemas.microsoft.com/office/drawing/2010/main" val="0"/>
              </a:ext>
            </a:extLst>
          </a:blip>
          <a:srcRect b="10302"/>
          <a:stretch/>
        </p:blipFill>
        <p:spPr bwMode="auto">
          <a:xfrm>
            <a:off x="7572805" y="3478904"/>
            <a:ext cx="808755" cy="1013563"/>
          </a:xfrm>
          <a:prstGeom prst="rect">
            <a:avLst/>
          </a:prstGeom>
          <a:noFill/>
          <a:ln>
            <a:noFill/>
          </a:ln>
        </p:spPr>
      </p:pic>
    </p:spTree>
    <p:extLst>
      <p:ext uri="{BB962C8B-B14F-4D97-AF65-F5344CB8AC3E}">
        <p14:creationId xmlns:p14="http://schemas.microsoft.com/office/powerpoint/2010/main" val="3552483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16">
            <a:extLst>
              <a:ext uri="{FF2B5EF4-FFF2-40B4-BE49-F238E27FC236}">
                <a16:creationId xmlns:a16="http://schemas.microsoft.com/office/drawing/2014/main" id="{08244530-6F7D-4931-ACBA-9AFAE5BD8639}"/>
              </a:ext>
            </a:extLst>
          </p:cNvPr>
          <p:cNvSpPr/>
          <p:nvPr/>
        </p:nvSpPr>
        <p:spPr>
          <a:xfrm>
            <a:off x="6974004" y="2192353"/>
            <a:ext cx="1917511" cy="64126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81917"/>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1. Юрий Никулин вспоминал, как однажды их самолет никак не мог приземлиться в Новосибирске — из-за аварии на взлетно-посадочной полосе погас свет. В итоге было придумано НОВОЕ РЕШЕНИЕ, и источник света был найден. Кем работали люди, которые помогли работникам аэропорта?</a:t>
            </a:r>
          </a:p>
        </p:txBody>
      </p:sp>
      <p:sp>
        <p:nvSpPr>
          <p:cNvPr id="8" name="Скругленный прямоугольник 7"/>
          <p:cNvSpPr/>
          <p:nvPr/>
        </p:nvSpPr>
        <p:spPr>
          <a:xfrm>
            <a:off x="218363" y="2192356"/>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92355"/>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Пожарными</a:t>
            </a:r>
          </a:p>
        </p:txBody>
      </p:sp>
      <p:sp>
        <p:nvSpPr>
          <p:cNvPr id="13" name="Скругленный прямоугольник 12"/>
          <p:cNvSpPr/>
          <p:nvPr/>
        </p:nvSpPr>
        <p:spPr>
          <a:xfrm>
            <a:off x="2470244" y="2192355"/>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92354"/>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Военными</a:t>
            </a:r>
          </a:p>
        </p:txBody>
      </p:sp>
      <p:sp>
        <p:nvSpPr>
          <p:cNvPr id="15" name="Скругленный прямоугольник 14"/>
          <p:cNvSpPr/>
          <p:nvPr/>
        </p:nvSpPr>
        <p:spPr>
          <a:xfrm>
            <a:off x="4722125" y="2192354"/>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4" y="2192356"/>
            <a:ext cx="1917511" cy="64126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Электриками</a:t>
            </a:r>
          </a:p>
        </p:txBody>
      </p:sp>
      <p:sp>
        <p:nvSpPr>
          <p:cNvPr id="17" name="Скругленный прямоугольник 16"/>
          <p:cNvSpPr/>
          <p:nvPr/>
        </p:nvSpPr>
        <p:spPr>
          <a:xfrm>
            <a:off x="6974006" y="2192353"/>
            <a:ext cx="1917511" cy="64126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92353"/>
            <a:ext cx="1917511" cy="641260"/>
          </a:xfrm>
          <a:prstGeom prst="rect">
            <a:avLst/>
          </a:prstGeom>
        </p:spPr>
        <p:txBody>
          <a:bodyPr vert="horz" wrap="square" lIns="91440" tIns="45720" rIns="91440" bIns="45720" rtlCol="0" anchor="ctr" anchorCtr="0">
            <a:noAutofit/>
          </a:bodyPr>
          <a:lstStyle>
            <a:defPPr>
              <a:defRPr lang="en-US"/>
            </a:defPPr>
            <a:lvl1pPr algn="ctr" defTabSz="182880">
              <a:spcBef>
                <a:spcPct val="0"/>
              </a:spcBef>
              <a:buNone/>
              <a:defRPr sz="1600" cap="none" baseline="0">
                <a:solidFill>
                  <a:schemeClr val="bg1"/>
                </a:solidFill>
                <a:effectLst>
                  <a:outerShdw blurRad="38100" dist="38100" dir="2700000" algn="tl">
                    <a:srgbClr val="000000">
                      <a:alpha val="43137"/>
                    </a:srgbClr>
                  </a:outerShdw>
                </a:effectLst>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ru-RU" dirty="0"/>
              <a:t>Таксистами</a:t>
            </a:r>
          </a:p>
        </p:txBody>
      </p:sp>
      <p:sp>
        <p:nvSpPr>
          <p:cNvPr id="24" name="Прямоугольник 23"/>
          <p:cNvSpPr/>
          <p:nvPr/>
        </p:nvSpPr>
        <p:spPr>
          <a:xfrm>
            <a:off x="995571"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7145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7351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69"/>
            <a:ext cx="6755643" cy="122939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Таксисты выстроили машины вдоль взлетно-посадочной полосы и включили фары.</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6" name="Прямоугольник 35"/>
          <p:cNvSpPr/>
          <p:nvPr/>
        </p:nvSpPr>
        <p:spPr>
          <a:xfrm>
            <a:off x="7380065" y="305041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7" name="Заголовок 3"/>
          <p:cNvSpPr txBox="1">
            <a:spLocks/>
          </p:cNvSpPr>
          <p:nvPr/>
        </p:nvSpPr>
        <p:spPr>
          <a:xfrm>
            <a:off x="7351013" y="303825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pic>
        <p:nvPicPr>
          <p:cNvPr id="38" name="Picture 1" descr="C:\Users\rusokb\AppData\Local\Microsoft\Windows\INetCache\Content.Word\Kuzenkov.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6759" y="3478079"/>
            <a:ext cx="815023" cy="1026701"/>
          </a:xfrm>
          <a:prstGeom prst="rect">
            <a:avLst/>
          </a:prstGeom>
          <a:noFill/>
          <a:ln>
            <a:noFill/>
          </a:ln>
        </p:spPr>
      </p:pic>
      <p:sp>
        <p:nvSpPr>
          <p:cNvPr id="39" name="Заголовок 3"/>
          <p:cNvSpPr txBox="1">
            <a:spLocks/>
          </p:cNvSpPr>
          <p:nvPr/>
        </p:nvSpPr>
        <p:spPr>
          <a:xfrm>
            <a:off x="7121901" y="4493959"/>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Андрей </a:t>
            </a:r>
            <a:r>
              <a:rPr lang="ru-RU" sz="1200" dirty="0" err="1"/>
              <a:t>Кузенков</a:t>
            </a:r>
            <a:endParaRPr lang="ru-RU" sz="1200" dirty="0"/>
          </a:p>
        </p:txBody>
      </p:sp>
    </p:spTree>
    <p:extLst>
      <p:ext uri="{BB962C8B-B14F-4D97-AF65-F5344CB8AC3E}">
        <p14:creationId xmlns:p14="http://schemas.microsoft.com/office/powerpoint/2010/main" val="8526258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2" grpId="0"/>
      <p:bldP spid="33" grpId="0" animBg="1"/>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Скругленный прямоугольник 16">
            <a:extLst>
              <a:ext uri="{FF2B5EF4-FFF2-40B4-BE49-F238E27FC236}">
                <a16:creationId xmlns:a16="http://schemas.microsoft.com/office/drawing/2014/main" id="{779B64F8-201A-4E0B-A459-D45B77EF15DA}"/>
              </a:ext>
            </a:extLst>
          </p:cNvPr>
          <p:cNvSpPr/>
          <p:nvPr/>
        </p:nvSpPr>
        <p:spPr>
          <a:xfrm>
            <a:off x="6974006" y="2397004"/>
            <a:ext cx="1917511" cy="745621"/>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43817"/>
            <a:ext cx="8673154" cy="111747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rgbClr val="04304B"/>
                </a:solidFill>
              </a:rPr>
              <a:t>2. Когда-то коррупция разъедала судебную систему Древней Персии. Взятки брали все – и «творили они суд неправый, потому что правый суд творить не могли» . Дошло до того, что на взятке попался один и царских судей </a:t>
            </a:r>
            <a:r>
              <a:rPr lang="ru-RU" sz="1200" dirty="0" err="1">
                <a:solidFill>
                  <a:srgbClr val="04304B"/>
                </a:solidFill>
              </a:rPr>
              <a:t>Сисамн</a:t>
            </a:r>
            <a:r>
              <a:rPr lang="ru-RU" sz="1200" dirty="0">
                <a:solidFill>
                  <a:srgbClr val="04304B"/>
                </a:solidFill>
              </a:rPr>
              <a:t>, восседающий на главном судейском кресле в главном персидском суде. И тогда царь Дарий I глубоко задумался над НОВЫМ РЕШЕНИЕМ проблемы коррупции. И нашел решение – на главное судейское кресло в главном персидском суде посадил сына судьи-взяточника. А в придачу приказал заменить кресло судьи, что стало ключевым фактором принятия правильных решений. Из чего было сделано новое кресло царского судьи?</a:t>
            </a:r>
          </a:p>
        </p:txBody>
      </p:sp>
      <p:sp>
        <p:nvSpPr>
          <p:cNvPr id="8" name="Скругленный прямоугольник 7"/>
          <p:cNvSpPr/>
          <p:nvPr/>
        </p:nvSpPr>
        <p:spPr>
          <a:xfrm>
            <a:off x="218363" y="2397007"/>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397006"/>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Из бугристой кожи носорога</a:t>
            </a:r>
          </a:p>
        </p:txBody>
      </p:sp>
      <p:sp>
        <p:nvSpPr>
          <p:cNvPr id="13" name="Скругленный прямоугольник 12"/>
          <p:cNvSpPr/>
          <p:nvPr/>
        </p:nvSpPr>
        <p:spPr>
          <a:xfrm>
            <a:off x="2470244" y="2397006"/>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397005"/>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Из кожи пустынного (ушастого) ежа</a:t>
            </a:r>
          </a:p>
        </p:txBody>
      </p:sp>
      <p:sp>
        <p:nvSpPr>
          <p:cNvPr id="15" name="Скругленный прямоугольник 14"/>
          <p:cNvSpPr/>
          <p:nvPr/>
        </p:nvSpPr>
        <p:spPr>
          <a:xfrm>
            <a:off x="4722125" y="2397005"/>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397004"/>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Из металлического основания, в низ которого подкладывали горящие головешки</a:t>
            </a:r>
          </a:p>
        </p:txBody>
      </p:sp>
      <p:sp>
        <p:nvSpPr>
          <p:cNvPr id="17" name="Скругленный прямоугольник 16"/>
          <p:cNvSpPr/>
          <p:nvPr/>
        </p:nvSpPr>
        <p:spPr>
          <a:xfrm>
            <a:off x="6974006" y="2397004"/>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397003"/>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Из кожи </a:t>
            </a:r>
            <a:br>
              <a:rPr lang="ru-RU" sz="1200" dirty="0">
                <a:solidFill>
                  <a:schemeClr val="bg1"/>
                </a:solidFill>
                <a:effectLst>
                  <a:outerShdw blurRad="38100" dist="38100" dir="2700000" algn="tl">
                    <a:srgbClr val="000000">
                      <a:alpha val="43137"/>
                    </a:srgbClr>
                  </a:outerShdw>
                </a:effectLst>
              </a:rPr>
            </a:br>
            <a:r>
              <a:rPr lang="ru-RU" sz="1200" dirty="0">
                <a:solidFill>
                  <a:schemeClr val="bg1"/>
                </a:solidFill>
                <a:effectLst>
                  <a:outerShdw blurRad="38100" dist="38100" dir="2700000" algn="tl">
                    <a:srgbClr val="000000">
                      <a:alpha val="43137"/>
                    </a:srgbClr>
                  </a:outerShdw>
                </a:effectLst>
              </a:rPr>
              <a:t>предыдущего судьи</a:t>
            </a:r>
          </a:p>
        </p:txBody>
      </p:sp>
      <p:sp>
        <p:nvSpPr>
          <p:cNvPr id="24" name="Прямоугольник 23"/>
          <p:cNvSpPr/>
          <p:nvPr/>
        </p:nvSpPr>
        <p:spPr>
          <a:xfrm>
            <a:off x="995571" y="1919160"/>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939805"/>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919160"/>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939805"/>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919160"/>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939805"/>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919160"/>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939805"/>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6" name="Прямоугольник 35"/>
          <p:cNvSpPr/>
          <p:nvPr/>
        </p:nvSpPr>
        <p:spPr>
          <a:xfrm>
            <a:off x="3935825" y="323329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7" name="Заголовок 3"/>
          <p:cNvSpPr txBox="1">
            <a:spLocks/>
          </p:cNvSpPr>
          <p:nvPr/>
        </p:nvSpPr>
        <p:spPr>
          <a:xfrm>
            <a:off x="3906773" y="322113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9" name="Заголовок 3"/>
          <p:cNvSpPr txBox="1">
            <a:spLocks/>
          </p:cNvSpPr>
          <p:nvPr/>
        </p:nvSpPr>
        <p:spPr>
          <a:xfrm>
            <a:off x="3677661" y="4676839"/>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Алексей Романенко</a:t>
            </a:r>
          </a:p>
        </p:txBody>
      </p:sp>
      <p:pic>
        <p:nvPicPr>
          <p:cNvPr id="35" name="Picture 8" descr="C:\Users\rusokb\AppData\Local\Microsoft\Windows\INetCache\Content.Word\Alexey Romanenko.jpg"/>
          <p:cNvPicPr/>
          <p:nvPr/>
        </p:nvPicPr>
        <p:blipFill rotWithShape="1">
          <a:blip r:embed="rId3" cstate="print">
            <a:extLst>
              <a:ext uri="{28A0092B-C50C-407E-A947-70E740481C1C}">
                <a14:useLocalDpi xmlns:a14="http://schemas.microsoft.com/office/drawing/2010/main" val="0"/>
              </a:ext>
            </a:extLst>
          </a:blip>
          <a:srcRect b="12736"/>
          <a:stretch/>
        </p:blipFill>
        <p:spPr bwMode="auto">
          <a:xfrm>
            <a:off x="4127871" y="3660960"/>
            <a:ext cx="824315" cy="1020102"/>
          </a:xfrm>
          <a:prstGeom prst="rect">
            <a:avLst/>
          </a:prstGeom>
          <a:noFill/>
          <a:ln>
            <a:noFill/>
          </a:ln>
        </p:spPr>
      </p:pic>
    </p:spTree>
    <p:extLst>
      <p:ext uri="{BB962C8B-B14F-4D97-AF65-F5344CB8AC3E}">
        <p14:creationId xmlns:p14="http://schemas.microsoft.com/office/powerpoint/2010/main" val="2520152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Скругленный прямоугольник 14">
            <a:extLst>
              <a:ext uri="{FF2B5EF4-FFF2-40B4-BE49-F238E27FC236}">
                <a16:creationId xmlns:a16="http://schemas.microsoft.com/office/drawing/2014/main" id="{F11AEFFB-44DA-483D-B297-A2B9669D97DE}"/>
              </a:ext>
            </a:extLst>
          </p:cNvPr>
          <p:cNvSpPr/>
          <p:nvPr/>
        </p:nvSpPr>
        <p:spPr>
          <a:xfrm>
            <a:off x="4722125" y="1920300"/>
            <a:ext cx="1917511" cy="85981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67205"/>
            <a:ext cx="8673154" cy="54830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rgbClr val="04304B"/>
                </a:solidFill>
              </a:rPr>
              <a:t>1. Из какого животного получают слоновую кость самого высокого КАЧЕСТВА?</a:t>
            </a:r>
          </a:p>
        </p:txBody>
      </p:sp>
      <p:sp>
        <p:nvSpPr>
          <p:cNvPr id="8" name="Скругленный прямоугольник 7"/>
          <p:cNvSpPr/>
          <p:nvPr/>
        </p:nvSpPr>
        <p:spPr>
          <a:xfrm>
            <a:off x="218363" y="1920304"/>
            <a:ext cx="1917511" cy="8598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1920303"/>
            <a:ext cx="1917511" cy="8598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Слон </a:t>
            </a:r>
          </a:p>
        </p:txBody>
      </p:sp>
      <p:sp>
        <p:nvSpPr>
          <p:cNvPr id="13" name="Скругленный прямоугольник 12"/>
          <p:cNvSpPr/>
          <p:nvPr/>
        </p:nvSpPr>
        <p:spPr>
          <a:xfrm>
            <a:off x="2470244" y="1920303"/>
            <a:ext cx="1917511" cy="8598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1920302"/>
            <a:ext cx="1917511" cy="8598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Носорог</a:t>
            </a:r>
          </a:p>
        </p:txBody>
      </p:sp>
      <p:sp>
        <p:nvSpPr>
          <p:cNvPr id="15" name="Скругленный прямоугольник 14"/>
          <p:cNvSpPr/>
          <p:nvPr/>
        </p:nvSpPr>
        <p:spPr>
          <a:xfrm>
            <a:off x="4722125" y="1920302"/>
            <a:ext cx="1917511" cy="8598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7" name="Скругленный прямоугольник 16"/>
          <p:cNvSpPr/>
          <p:nvPr/>
        </p:nvSpPr>
        <p:spPr>
          <a:xfrm>
            <a:off x="6974006" y="1920301"/>
            <a:ext cx="1917511" cy="8598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1920300"/>
            <a:ext cx="1917511" cy="8598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Морж</a:t>
            </a:r>
          </a:p>
        </p:txBody>
      </p:sp>
      <p:sp>
        <p:nvSpPr>
          <p:cNvPr id="24" name="Прямоугольник 23"/>
          <p:cNvSpPr/>
          <p:nvPr/>
        </p:nvSpPr>
        <p:spPr>
          <a:xfrm>
            <a:off x="995571" y="144245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46310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44245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46310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489897" y="144245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467443" y="146310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87579" y="1458989"/>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65125" y="1479634"/>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218363" y="3300678"/>
            <a:ext cx="6755643" cy="1408481"/>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Слоновую кость самого высокого качества получают не из бивней слона, а из крупных зубов гиппопотама</a:t>
            </a:r>
          </a:p>
        </p:txBody>
      </p:sp>
      <p:sp>
        <p:nvSpPr>
          <p:cNvPr id="33" name="Прямоугольник 32"/>
          <p:cNvSpPr/>
          <p:nvPr/>
        </p:nvSpPr>
        <p:spPr>
          <a:xfrm>
            <a:off x="247415" y="2939362"/>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218363" y="2927199"/>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373878" y="2939362"/>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44826" y="2927199"/>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pic>
        <p:nvPicPr>
          <p:cNvPr id="37" name="Picture 1" descr="C:\Users\rusokb\AppData\Local\Microsoft\Windows\INetCache\Content.Word\Kuzenkov.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0572" y="3367023"/>
            <a:ext cx="815023" cy="1026701"/>
          </a:xfrm>
          <a:prstGeom prst="rect">
            <a:avLst/>
          </a:prstGeom>
          <a:noFill/>
          <a:ln>
            <a:noFill/>
          </a:ln>
        </p:spPr>
      </p:pic>
      <p:sp>
        <p:nvSpPr>
          <p:cNvPr id="38" name="Заголовок 3"/>
          <p:cNvSpPr txBox="1">
            <a:spLocks/>
          </p:cNvSpPr>
          <p:nvPr/>
        </p:nvSpPr>
        <p:spPr>
          <a:xfrm>
            <a:off x="7115714" y="4382903"/>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Андрей </a:t>
            </a:r>
            <a:r>
              <a:rPr lang="ru-RU" sz="1200" dirty="0" err="1"/>
              <a:t>Кузенков</a:t>
            </a:r>
            <a:endParaRPr lang="ru-RU" sz="1200" dirty="0"/>
          </a:p>
        </p:txBody>
      </p:sp>
      <p:sp>
        <p:nvSpPr>
          <p:cNvPr id="16" name="Заголовок 3"/>
          <p:cNvSpPr txBox="1">
            <a:spLocks/>
          </p:cNvSpPr>
          <p:nvPr/>
        </p:nvSpPr>
        <p:spPr>
          <a:xfrm>
            <a:off x="4722125" y="1920301"/>
            <a:ext cx="1917511" cy="8598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Бегемот</a:t>
            </a:r>
          </a:p>
        </p:txBody>
      </p:sp>
    </p:spTree>
    <p:extLst>
      <p:ext uri="{BB962C8B-B14F-4D97-AF65-F5344CB8AC3E}">
        <p14:creationId xmlns:p14="http://schemas.microsoft.com/office/powerpoint/2010/main" val="34674195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2" grpId="0"/>
      <p:bldP spid="33" grpId="0" animBg="1"/>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Скругленный прямоугольник 14">
            <a:extLst>
              <a:ext uri="{FF2B5EF4-FFF2-40B4-BE49-F238E27FC236}">
                <a16:creationId xmlns:a16="http://schemas.microsoft.com/office/drawing/2014/main" id="{7CA1F32C-EE9F-42AE-B411-4D95CB5C0459}"/>
              </a:ext>
            </a:extLst>
          </p:cNvPr>
          <p:cNvSpPr/>
          <p:nvPr/>
        </p:nvSpPr>
        <p:spPr>
          <a:xfrm>
            <a:off x="4722125" y="2179653"/>
            <a:ext cx="1917511" cy="722297"/>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75567"/>
            <a:ext cx="8673154" cy="79860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3. PR-отдел компании «</a:t>
            </a:r>
            <a:r>
              <a:rPr lang="ru-RU" sz="1400" dirty="0" err="1">
                <a:solidFill>
                  <a:srgbClr val="04304B"/>
                </a:solidFill>
              </a:rPr>
              <a:t>Coca-Cola</a:t>
            </a:r>
            <a:r>
              <a:rPr lang="ru-RU" sz="1400" dirty="0">
                <a:solidFill>
                  <a:srgbClr val="04304B"/>
                </a:solidFill>
              </a:rPr>
              <a:t>» предложил НОВОЕ РЕШЕНИЕ для рекламы: 3 плаката, расположенных в ряд. Первый плакат показывает лежащего на жаре в пустыне человека, полностью истощенного. На втором плакате он пьет Колу. А на третьем бодрый и здоровый бежит дальше. Но рекламная кампания с треском провалилась в Саудовской Аравии. Из-за чего? </a:t>
            </a:r>
          </a:p>
        </p:txBody>
      </p:sp>
      <p:sp>
        <p:nvSpPr>
          <p:cNvPr id="8" name="Скругленный прямоугольник 7"/>
          <p:cNvSpPr/>
          <p:nvPr/>
        </p:nvSpPr>
        <p:spPr>
          <a:xfrm>
            <a:off x="218363" y="2179655"/>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79654"/>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В Саудовской Аравии </a:t>
            </a:r>
            <a:br>
              <a:rPr lang="ru-RU" sz="1200" dirty="0">
                <a:solidFill>
                  <a:schemeClr val="bg1"/>
                </a:solidFill>
                <a:effectLst>
                  <a:outerShdw blurRad="38100" dist="38100" dir="2700000" algn="tl">
                    <a:srgbClr val="000000">
                      <a:alpha val="43137"/>
                    </a:srgbClr>
                  </a:outerShdw>
                </a:effectLst>
              </a:rPr>
            </a:br>
            <a:r>
              <a:rPr lang="ru-RU" sz="1200" dirty="0">
                <a:solidFill>
                  <a:schemeClr val="bg1"/>
                </a:solidFill>
                <a:effectLst>
                  <a:outerShdw blurRad="38100" dist="38100" dir="2700000" algn="tl">
                    <a:srgbClr val="000000">
                      <a:alpha val="43137"/>
                    </a:srgbClr>
                  </a:outerShdw>
                </a:effectLst>
              </a:rPr>
              <a:t>не любят напитки </a:t>
            </a:r>
            <a:br>
              <a:rPr lang="ru-RU" sz="1200" dirty="0">
                <a:solidFill>
                  <a:schemeClr val="bg1"/>
                </a:solidFill>
                <a:effectLst>
                  <a:outerShdw blurRad="38100" dist="38100" dir="2700000" algn="tl">
                    <a:srgbClr val="000000">
                      <a:alpha val="43137"/>
                    </a:srgbClr>
                  </a:outerShdw>
                </a:effectLst>
              </a:rPr>
            </a:br>
            <a:r>
              <a:rPr lang="ru-RU" sz="1200" dirty="0">
                <a:solidFill>
                  <a:schemeClr val="bg1"/>
                </a:solidFill>
                <a:effectLst>
                  <a:outerShdw blurRad="38100" dist="38100" dir="2700000" algn="tl">
                    <a:srgbClr val="000000">
                      <a:alpha val="43137"/>
                    </a:srgbClr>
                  </a:outerShdw>
                </a:effectLst>
              </a:rPr>
              <a:t>«</a:t>
            </a:r>
            <a:r>
              <a:rPr lang="ru-RU" sz="1200" dirty="0" err="1">
                <a:solidFill>
                  <a:schemeClr val="bg1"/>
                </a:solidFill>
                <a:effectLst>
                  <a:outerShdw blurRad="38100" dist="38100" dir="2700000" algn="tl">
                    <a:srgbClr val="000000">
                      <a:alpha val="43137"/>
                    </a:srgbClr>
                  </a:outerShdw>
                </a:effectLst>
              </a:rPr>
              <a:t>Coca-Cola</a:t>
            </a:r>
            <a:r>
              <a:rPr lang="ru-RU" sz="1200" dirty="0">
                <a:solidFill>
                  <a:schemeClr val="bg1"/>
                </a:solidFill>
                <a:effectLst>
                  <a:outerShdw blurRad="38100" dist="38100" dir="2700000" algn="tl">
                    <a:srgbClr val="000000">
                      <a:alpha val="43137"/>
                    </a:srgbClr>
                  </a:outerShdw>
                </a:effectLst>
              </a:rPr>
              <a:t>»</a:t>
            </a:r>
          </a:p>
        </p:txBody>
      </p:sp>
      <p:sp>
        <p:nvSpPr>
          <p:cNvPr id="13" name="Скругленный прямоугольник 12"/>
          <p:cNvSpPr/>
          <p:nvPr/>
        </p:nvSpPr>
        <p:spPr>
          <a:xfrm>
            <a:off x="2470244" y="2179654"/>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79653"/>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Черный юмор над жителями пустыни</a:t>
            </a:r>
          </a:p>
        </p:txBody>
      </p:sp>
      <p:sp>
        <p:nvSpPr>
          <p:cNvPr id="15" name="Скругленный прямоугольник 14"/>
          <p:cNvSpPr/>
          <p:nvPr/>
        </p:nvSpPr>
        <p:spPr>
          <a:xfrm>
            <a:off x="4722125" y="2179653"/>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79652"/>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Особенность лингвистики Ближнего востока</a:t>
            </a:r>
          </a:p>
        </p:txBody>
      </p:sp>
      <p:sp>
        <p:nvSpPr>
          <p:cNvPr id="17" name="Скругленный прямоугольник 16"/>
          <p:cNvSpPr/>
          <p:nvPr/>
        </p:nvSpPr>
        <p:spPr>
          <a:xfrm>
            <a:off x="6974006" y="2179652"/>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79651"/>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Неправильно организованная рекламная кампания</a:t>
            </a:r>
          </a:p>
        </p:txBody>
      </p:sp>
      <p:sp>
        <p:nvSpPr>
          <p:cNvPr id="24" name="Прямоугольник 23"/>
          <p:cNvSpPr/>
          <p:nvPr/>
        </p:nvSpPr>
        <p:spPr>
          <a:xfrm>
            <a:off x="995571"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576419"/>
            <a:ext cx="6755643" cy="868581"/>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В Саудовской Аравии люди читают справа-налево</a:t>
            </a:r>
          </a:p>
        </p:txBody>
      </p:sp>
      <p:sp>
        <p:nvSpPr>
          <p:cNvPr id="33" name="Прямоугольник 32"/>
          <p:cNvSpPr/>
          <p:nvPr/>
        </p:nvSpPr>
        <p:spPr>
          <a:xfrm>
            <a:off x="214286" y="321510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20294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6" name="Прямоугольник 35"/>
          <p:cNvSpPr/>
          <p:nvPr/>
        </p:nvSpPr>
        <p:spPr>
          <a:xfrm>
            <a:off x="7380065" y="3067090"/>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7" name="Заголовок 3"/>
          <p:cNvSpPr txBox="1">
            <a:spLocks/>
          </p:cNvSpPr>
          <p:nvPr/>
        </p:nvSpPr>
        <p:spPr>
          <a:xfrm>
            <a:off x="7351013" y="3054927"/>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9" name="Заголовок 3"/>
          <p:cNvSpPr txBox="1">
            <a:spLocks/>
          </p:cNvSpPr>
          <p:nvPr/>
        </p:nvSpPr>
        <p:spPr>
          <a:xfrm>
            <a:off x="7121901" y="4510631"/>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Иван Брызгалов</a:t>
            </a:r>
          </a:p>
        </p:txBody>
      </p:sp>
      <p:pic>
        <p:nvPicPr>
          <p:cNvPr id="35" name="Picture 7" descr="C:\Users\rusokb\AppData\Local\Microsoft\Windows\INetCache\Content.Word\Ivan Bryzgalov.jpg"/>
          <p:cNvPicPr/>
          <p:nvPr/>
        </p:nvPicPr>
        <p:blipFill rotWithShape="1">
          <a:blip r:embed="rId3" cstate="print">
            <a:extLst>
              <a:ext uri="{28A0092B-C50C-407E-A947-70E740481C1C}">
                <a14:useLocalDpi xmlns:a14="http://schemas.microsoft.com/office/drawing/2010/main" val="0"/>
              </a:ext>
            </a:extLst>
          </a:blip>
          <a:srcRect b="3320"/>
          <a:stretch/>
        </p:blipFill>
        <p:spPr bwMode="auto">
          <a:xfrm>
            <a:off x="7577689" y="3489842"/>
            <a:ext cx="813160" cy="1034536"/>
          </a:xfrm>
          <a:prstGeom prst="rect">
            <a:avLst/>
          </a:prstGeom>
          <a:noFill/>
          <a:ln>
            <a:noFill/>
          </a:ln>
        </p:spPr>
      </p:pic>
    </p:spTree>
    <p:extLst>
      <p:ext uri="{BB962C8B-B14F-4D97-AF65-F5344CB8AC3E}">
        <p14:creationId xmlns:p14="http://schemas.microsoft.com/office/powerpoint/2010/main" val="2150617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2" grpId="0"/>
      <p:bldP spid="33" grpId="0" animBg="1"/>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7">
            <a:extLst>
              <a:ext uri="{FF2B5EF4-FFF2-40B4-BE49-F238E27FC236}">
                <a16:creationId xmlns:a16="http://schemas.microsoft.com/office/drawing/2014/main" id="{6A3DD5F8-868D-4F8F-A93E-60CB8078354D}"/>
              </a:ext>
            </a:extLst>
          </p:cNvPr>
          <p:cNvSpPr/>
          <p:nvPr/>
        </p:nvSpPr>
        <p:spPr>
          <a:xfrm>
            <a:off x="218363" y="2284384"/>
            <a:ext cx="1917511" cy="745621"/>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43817"/>
            <a:ext cx="8673154" cy="897503"/>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rgbClr val="04304B"/>
                </a:solidFill>
              </a:rPr>
              <a:t>4. Одной из последних тенденций в области хранения и обработки данных является переход в облачные хранилища. Как называется новая аналитическая платформа SAS предназначенная для работы с большими данными через облачные хранилища?</a:t>
            </a:r>
          </a:p>
        </p:txBody>
      </p:sp>
      <p:sp>
        <p:nvSpPr>
          <p:cNvPr id="8" name="Скругленный прямоугольник 7"/>
          <p:cNvSpPr/>
          <p:nvPr/>
        </p:nvSpPr>
        <p:spPr>
          <a:xfrm>
            <a:off x="218363" y="2284389"/>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284388"/>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SAS </a:t>
            </a:r>
            <a:r>
              <a:rPr lang="en-US" sz="1600" dirty="0" err="1">
                <a:solidFill>
                  <a:schemeClr val="bg1"/>
                </a:solidFill>
                <a:effectLst>
                  <a:outerShdw blurRad="38100" dist="38100" dir="2700000" algn="tl">
                    <a:srgbClr val="000000">
                      <a:alpha val="43137"/>
                    </a:srgbClr>
                  </a:outerShdw>
                </a:effectLst>
              </a:rPr>
              <a:t>Viya</a:t>
            </a:r>
            <a:endParaRPr lang="ru-RU" sz="1600" dirty="0">
              <a:solidFill>
                <a:schemeClr val="bg1"/>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2470244" y="2284388"/>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284387"/>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SAS Cloud </a:t>
            </a:r>
            <a:endParaRPr lang="ru-RU" sz="1600" dirty="0">
              <a:solidFill>
                <a:schemeClr val="bg1"/>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4722125" y="2284387"/>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284386"/>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SAS Data Analysis </a:t>
            </a:r>
            <a:endParaRPr lang="ru-RU" sz="1600" dirty="0">
              <a:solidFill>
                <a:schemeClr val="bg1"/>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974006" y="2284386"/>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284385"/>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SAS App</a:t>
            </a:r>
            <a:endParaRPr lang="ru-RU" sz="1600" dirty="0">
              <a:solidFill>
                <a:schemeClr val="bg1"/>
              </a:solidFill>
              <a:effectLst>
                <a:outerShdw blurRad="38100" dist="38100" dir="2700000" algn="tl">
                  <a:srgbClr val="000000">
                    <a:alpha val="43137"/>
                  </a:srgbClr>
                </a:outerShdw>
              </a:effectLst>
            </a:endParaRPr>
          </a:p>
        </p:txBody>
      </p:sp>
      <p:sp>
        <p:nvSpPr>
          <p:cNvPr id="24" name="Прямоугольник 23"/>
          <p:cNvSpPr/>
          <p:nvPr/>
        </p:nvSpPr>
        <p:spPr>
          <a:xfrm>
            <a:off x="995571" y="180654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82718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80654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82718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80654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82718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806542"/>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827187"/>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Прямоугольник 31"/>
          <p:cNvSpPr/>
          <p:nvPr/>
        </p:nvSpPr>
        <p:spPr>
          <a:xfrm>
            <a:off x="3963652" y="316421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3" name="Заголовок 3"/>
          <p:cNvSpPr txBox="1">
            <a:spLocks/>
          </p:cNvSpPr>
          <p:nvPr/>
        </p:nvSpPr>
        <p:spPr>
          <a:xfrm>
            <a:off x="3934600" y="315205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4" name="Заголовок 3"/>
          <p:cNvSpPr txBox="1">
            <a:spLocks/>
          </p:cNvSpPr>
          <p:nvPr/>
        </p:nvSpPr>
        <p:spPr>
          <a:xfrm>
            <a:off x="3716510" y="4607754"/>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Алексей Лобок</a:t>
            </a:r>
          </a:p>
        </p:txBody>
      </p:sp>
      <p:pic>
        <p:nvPicPr>
          <p:cNvPr id="38" name="Picture 2" descr="C:\Users\rusokb\AppData\Local\Microsoft\Windows\INetCache\Content.Word\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2409" y="3591875"/>
            <a:ext cx="815023" cy="1013016"/>
          </a:xfrm>
          <a:prstGeom prst="rect">
            <a:avLst/>
          </a:prstGeom>
          <a:noFill/>
          <a:ln>
            <a:noFill/>
          </a:ln>
        </p:spPr>
      </p:pic>
    </p:spTree>
    <p:extLst>
      <p:ext uri="{BB962C8B-B14F-4D97-AF65-F5344CB8AC3E}">
        <p14:creationId xmlns:p14="http://schemas.microsoft.com/office/powerpoint/2010/main" val="4266790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12">
            <a:extLst>
              <a:ext uri="{FF2B5EF4-FFF2-40B4-BE49-F238E27FC236}">
                <a16:creationId xmlns:a16="http://schemas.microsoft.com/office/drawing/2014/main" id="{66757BF3-1582-441A-98FF-A997585B6CB3}"/>
              </a:ext>
            </a:extLst>
          </p:cNvPr>
          <p:cNvSpPr/>
          <p:nvPr/>
        </p:nvSpPr>
        <p:spPr>
          <a:xfrm>
            <a:off x="2462090" y="2067614"/>
            <a:ext cx="1917511" cy="852105"/>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75567"/>
            <a:ext cx="8673154" cy="72961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5. Известная американская компания разработала НОВОЕ РЕШЕНИЕ для развития рынка проката DVD дисков. Этот подход позволял существенно экономить на сетях приема/выдачи дисков, поскольку просмотренные диски не нужно было возвращать. По какой причине?</a:t>
            </a:r>
          </a:p>
        </p:txBody>
      </p:sp>
      <p:sp>
        <p:nvSpPr>
          <p:cNvPr id="8" name="Скругленный прямоугольник 7"/>
          <p:cNvSpPr/>
          <p:nvPr/>
        </p:nvSpPr>
        <p:spPr>
          <a:xfrm>
            <a:off x="218363" y="2073077"/>
            <a:ext cx="1917511" cy="85210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4286" y="2067618"/>
            <a:ext cx="1917511" cy="85210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100" dirty="0">
                <a:solidFill>
                  <a:schemeClr val="bg1"/>
                </a:solidFill>
                <a:effectLst>
                  <a:outerShdw blurRad="38100" dist="38100" dir="2700000" algn="tl">
                    <a:srgbClr val="000000">
                      <a:alpha val="43137"/>
                    </a:srgbClr>
                  </a:outerShdw>
                </a:effectLst>
              </a:rPr>
              <a:t>Развитие курьерской службы с использованием </a:t>
            </a:r>
            <a:r>
              <a:rPr lang="ru-RU" sz="1100" dirty="0" err="1">
                <a:solidFill>
                  <a:schemeClr val="bg1"/>
                </a:solidFill>
                <a:effectLst>
                  <a:outerShdw blurRad="38100" dist="38100" dir="2700000" algn="tl">
                    <a:srgbClr val="000000">
                      <a:alpha val="43137"/>
                    </a:srgbClr>
                  </a:outerShdw>
                </a:effectLst>
              </a:rPr>
              <a:t>дронов</a:t>
            </a:r>
            <a:endParaRPr lang="ru-RU" sz="1100" dirty="0">
              <a:solidFill>
                <a:schemeClr val="bg1"/>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2470244" y="2073076"/>
            <a:ext cx="1917511" cy="85210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66167" y="2067617"/>
            <a:ext cx="1917511" cy="85210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100" dirty="0">
                <a:solidFill>
                  <a:schemeClr val="bg1"/>
                </a:solidFill>
                <a:effectLst>
                  <a:outerShdw blurRad="38100" dist="38100" dir="2700000" algn="tl">
                    <a:srgbClr val="000000">
                      <a:alpha val="43137"/>
                    </a:srgbClr>
                  </a:outerShdw>
                </a:effectLst>
              </a:rPr>
              <a:t>Спустя 48 часов после вскрытия упаковки диск самоуничтожается</a:t>
            </a:r>
          </a:p>
        </p:txBody>
      </p:sp>
      <p:sp>
        <p:nvSpPr>
          <p:cNvPr id="15" name="Скругленный прямоугольник 14"/>
          <p:cNvSpPr/>
          <p:nvPr/>
        </p:nvSpPr>
        <p:spPr>
          <a:xfrm>
            <a:off x="4722125" y="2073075"/>
            <a:ext cx="1917511" cy="85210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18048" y="2067616"/>
            <a:ext cx="1917511" cy="85210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100" dirty="0">
                <a:solidFill>
                  <a:schemeClr val="bg1"/>
                </a:solidFill>
                <a:effectLst>
                  <a:outerShdw blurRad="38100" dist="38100" dir="2700000" algn="tl">
                    <a:srgbClr val="000000">
                      <a:alpha val="43137"/>
                    </a:srgbClr>
                  </a:outerShdw>
                </a:effectLst>
              </a:rPr>
              <a:t>Специальная программа, с помощью которой можно было смотреть фильмы, блокировала к ним доступ по истечению двух дней</a:t>
            </a:r>
          </a:p>
        </p:txBody>
      </p:sp>
      <p:sp>
        <p:nvSpPr>
          <p:cNvPr id="17" name="Скругленный прямоугольник 16"/>
          <p:cNvSpPr/>
          <p:nvPr/>
        </p:nvSpPr>
        <p:spPr>
          <a:xfrm>
            <a:off x="6974006" y="2073074"/>
            <a:ext cx="1917511" cy="85210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69929" y="2067615"/>
            <a:ext cx="1917511" cy="85210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100" dirty="0">
                <a:solidFill>
                  <a:schemeClr val="bg1"/>
                </a:solidFill>
                <a:effectLst>
                  <a:outerShdw blurRad="38100" dist="38100" dir="2700000" algn="tl">
                    <a:srgbClr val="000000">
                      <a:alpha val="43137"/>
                    </a:srgbClr>
                  </a:outerShdw>
                </a:effectLst>
              </a:rPr>
              <a:t>Новая технология позволяла записывать "одноразовые фильмы" (после просмотра диск самоочищался)</a:t>
            </a:r>
          </a:p>
        </p:txBody>
      </p:sp>
      <p:sp>
        <p:nvSpPr>
          <p:cNvPr id="24" name="Прямоугольник 23"/>
          <p:cNvSpPr/>
          <p:nvPr/>
        </p:nvSpPr>
        <p:spPr>
          <a:xfrm>
            <a:off x="995571" y="15968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174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5968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174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5968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174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5968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174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9424"/>
            <a:ext cx="6755643" cy="1205290"/>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Компания - </a:t>
            </a:r>
            <a:r>
              <a:rPr lang="ru-RU" sz="1200" dirty="0" err="1">
                <a:solidFill>
                  <a:srgbClr val="04304B"/>
                </a:solidFill>
              </a:rPr>
              <a:t>Disney</a:t>
            </a:r>
            <a:r>
              <a:rPr lang="ru-RU" sz="1200" dirty="0">
                <a:solidFill>
                  <a:srgbClr val="04304B"/>
                </a:solidFill>
              </a:rPr>
              <a:t>. При создании самоуничтожающихся дисков использован химический процесс. В коробке он красный, но после того, как диск достают на свет, его поверхность вступает в контакт с кислородом и начинает чернеть. Когда диск станет совсем черным, лазерная головка DVD-проигрывателя больше не сможет считывать информацию. Разработчики утверждают, что самоуничтожающийся DVD прекрасно работает в течение первых двух дней после вскрытия упаковки</a:t>
            </a:r>
          </a:p>
        </p:txBody>
      </p:sp>
      <p:sp>
        <p:nvSpPr>
          <p:cNvPr id="33" name="Прямоугольник 32"/>
          <p:cNvSpPr/>
          <p:nvPr/>
        </p:nvSpPr>
        <p:spPr>
          <a:xfrm>
            <a:off x="214286" y="305810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594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8" name="Прямоугольник 37"/>
          <p:cNvSpPr/>
          <p:nvPr/>
        </p:nvSpPr>
        <p:spPr>
          <a:xfrm>
            <a:off x="7372978" y="3056105"/>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0" name="Заголовок 3"/>
          <p:cNvSpPr txBox="1">
            <a:spLocks/>
          </p:cNvSpPr>
          <p:nvPr/>
        </p:nvSpPr>
        <p:spPr>
          <a:xfrm>
            <a:off x="7343926" y="3043942"/>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1" name="Заголовок 3"/>
          <p:cNvSpPr txBox="1">
            <a:spLocks/>
          </p:cNvSpPr>
          <p:nvPr/>
        </p:nvSpPr>
        <p:spPr>
          <a:xfrm>
            <a:off x="7125836" y="4499646"/>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Дарья Киселева</a:t>
            </a:r>
          </a:p>
        </p:txBody>
      </p:sp>
      <p:pic>
        <p:nvPicPr>
          <p:cNvPr id="42" name="Picture 5" descr="C:\Users\rusokb\AppData\Local\Microsoft\Windows\INetCache\Content.Word\Daria Kiseleva.jpg"/>
          <p:cNvPicPr/>
          <p:nvPr/>
        </p:nvPicPr>
        <p:blipFill rotWithShape="1">
          <a:blip r:embed="rId3" cstate="print">
            <a:extLst>
              <a:ext uri="{28A0092B-C50C-407E-A947-70E740481C1C}">
                <a14:useLocalDpi xmlns:a14="http://schemas.microsoft.com/office/drawing/2010/main" val="0"/>
              </a:ext>
            </a:extLst>
          </a:blip>
          <a:srcRect b="10302"/>
          <a:stretch/>
        </p:blipFill>
        <p:spPr bwMode="auto">
          <a:xfrm>
            <a:off x="7572805" y="3478904"/>
            <a:ext cx="808755" cy="1013563"/>
          </a:xfrm>
          <a:prstGeom prst="rect">
            <a:avLst/>
          </a:prstGeom>
          <a:noFill/>
          <a:ln>
            <a:noFill/>
          </a:ln>
        </p:spPr>
      </p:pic>
    </p:spTree>
    <p:extLst>
      <p:ext uri="{BB962C8B-B14F-4D97-AF65-F5344CB8AC3E}">
        <p14:creationId xmlns:p14="http://schemas.microsoft.com/office/powerpoint/2010/main" val="21795022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Скругленный прямоугольник 12">
            <a:extLst>
              <a:ext uri="{FF2B5EF4-FFF2-40B4-BE49-F238E27FC236}">
                <a16:creationId xmlns:a16="http://schemas.microsoft.com/office/drawing/2014/main" id="{4E3A1DF2-A062-465E-8A63-06983AAA3B1E}"/>
              </a:ext>
            </a:extLst>
          </p:cNvPr>
          <p:cNvSpPr/>
          <p:nvPr/>
        </p:nvSpPr>
        <p:spPr>
          <a:xfrm>
            <a:off x="2470244" y="2179650"/>
            <a:ext cx="1917511" cy="722297"/>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75568"/>
            <a:ext cx="8673154" cy="675644"/>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550" dirty="0">
                <a:solidFill>
                  <a:srgbClr val="04304B"/>
                </a:solidFill>
              </a:rPr>
              <a:t>6. В немецких домах престарелых придумали НОВОЕ РЕШЕНИЕ проблемы сбежавших обитателей. Для этого недалеко от дома престарелых строят точную, но не работающую копию... Чего?</a:t>
            </a:r>
          </a:p>
        </p:txBody>
      </p:sp>
      <p:sp>
        <p:nvSpPr>
          <p:cNvPr id="8" name="Скругленный прямоугольник 7"/>
          <p:cNvSpPr/>
          <p:nvPr/>
        </p:nvSpPr>
        <p:spPr>
          <a:xfrm>
            <a:off x="218363" y="2179655"/>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79654"/>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Телефонной будки </a:t>
            </a:r>
          </a:p>
        </p:txBody>
      </p:sp>
      <p:sp>
        <p:nvSpPr>
          <p:cNvPr id="13" name="Скругленный прямоугольник 12"/>
          <p:cNvSpPr/>
          <p:nvPr/>
        </p:nvSpPr>
        <p:spPr>
          <a:xfrm>
            <a:off x="2470244" y="2179654"/>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79653"/>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Автобусной остановки </a:t>
            </a:r>
          </a:p>
        </p:txBody>
      </p:sp>
      <p:sp>
        <p:nvSpPr>
          <p:cNvPr id="15" name="Скругленный прямоугольник 14"/>
          <p:cNvSpPr/>
          <p:nvPr/>
        </p:nvSpPr>
        <p:spPr>
          <a:xfrm>
            <a:off x="4722125" y="2179653"/>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79652"/>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Магазина</a:t>
            </a:r>
            <a:endParaRPr lang="ru-RU" sz="1200" dirty="0">
              <a:solidFill>
                <a:schemeClr val="bg1"/>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974006" y="2179652"/>
            <a:ext cx="1917511" cy="72229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79651"/>
            <a:ext cx="1917511" cy="72229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Банкомата</a:t>
            </a:r>
          </a:p>
        </p:txBody>
      </p:sp>
      <p:sp>
        <p:nvSpPr>
          <p:cNvPr id="24" name="Прямоугольник 23"/>
          <p:cNvSpPr/>
          <p:nvPr/>
        </p:nvSpPr>
        <p:spPr>
          <a:xfrm>
            <a:off x="995571"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701808"/>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722453"/>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576419"/>
            <a:ext cx="6755643" cy="868581"/>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Автобусной остановки. Старики направляются к ближайшей остановке, а автобус все не приходит и не приходит... Там их и отлавливает медперсонал.</a:t>
            </a:r>
          </a:p>
        </p:txBody>
      </p:sp>
      <p:sp>
        <p:nvSpPr>
          <p:cNvPr id="33" name="Прямоугольник 32"/>
          <p:cNvSpPr/>
          <p:nvPr/>
        </p:nvSpPr>
        <p:spPr>
          <a:xfrm>
            <a:off x="214286" y="321510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20294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8" name="Прямоугольник 37"/>
          <p:cNvSpPr/>
          <p:nvPr/>
        </p:nvSpPr>
        <p:spPr>
          <a:xfrm>
            <a:off x="7380065" y="305041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0" name="Заголовок 3"/>
          <p:cNvSpPr txBox="1">
            <a:spLocks/>
          </p:cNvSpPr>
          <p:nvPr/>
        </p:nvSpPr>
        <p:spPr>
          <a:xfrm>
            <a:off x="7351013" y="303825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pic>
        <p:nvPicPr>
          <p:cNvPr id="41" name="Picture 1" descr="C:\Users\rusokb\AppData\Local\Microsoft\Windows\INetCache\Content.Word\Kuzenkov.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6759" y="3478079"/>
            <a:ext cx="815023" cy="1026701"/>
          </a:xfrm>
          <a:prstGeom prst="rect">
            <a:avLst/>
          </a:prstGeom>
          <a:noFill/>
          <a:ln>
            <a:noFill/>
          </a:ln>
        </p:spPr>
      </p:pic>
      <p:sp>
        <p:nvSpPr>
          <p:cNvPr id="42" name="Заголовок 3"/>
          <p:cNvSpPr txBox="1">
            <a:spLocks/>
          </p:cNvSpPr>
          <p:nvPr/>
        </p:nvSpPr>
        <p:spPr>
          <a:xfrm>
            <a:off x="7121901" y="4493959"/>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Андрей </a:t>
            </a:r>
            <a:r>
              <a:rPr lang="ru-RU" sz="1200" dirty="0" err="1"/>
              <a:t>Кузенков</a:t>
            </a:r>
            <a:endParaRPr lang="ru-RU" sz="1200" dirty="0"/>
          </a:p>
        </p:txBody>
      </p:sp>
    </p:spTree>
    <p:extLst>
      <p:ext uri="{BB962C8B-B14F-4D97-AF65-F5344CB8AC3E}">
        <p14:creationId xmlns:p14="http://schemas.microsoft.com/office/powerpoint/2010/main" val="16132419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Скругленный прямоугольник 12">
            <a:extLst>
              <a:ext uri="{FF2B5EF4-FFF2-40B4-BE49-F238E27FC236}">
                <a16:creationId xmlns:a16="http://schemas.microsoft.com/office/drawing/2014/main" id="{BC993DCF-8FDE-4930-90CF-17373BAC6196}"/>
              </a:ext>
            </a:extLst>
          </p:cNvPr>
          <p:cNvSpPr/>
          <p:nvPr/>
        </p:nvSpPr>
        <p:spPr>
          <a:xfrm>
            <a:off x="2470244" y="2202126"/>
            <a:ext cx="1917511" cy="745621"/>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07183"/>
            <a:ext cx="8673154" cy="100486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550" dirty="0">
                <a:solidFill>
                  <a:srgbClr val="04304B"/>
                </a:solidFill>
              </a:rPr>
              <a:t>7. Не все НОВЫЕ РЕШЕНИЯ возникали как способ решения известных проблем. Например, клейкие листочки </a:t>
            </a:r>
            <a:r>
              <a:rPr lang="ru-RU" sz="1550" dirty="0" err="1">
                <a:solidFill>
                  <a:srgbClr val="04304B"/>
                </a:solidFill>
              </a:rPr>
              <a:t>post-it</a:t>
            </a:r>
            <a:r>
              <a:rPr lang="ru-RU" sz="1550" dirty="0">
                <a:solidFill>
                  <a:srgbClr val="04304B"/>
                </a:solidFill>
              </a:rPr>
              <a:t> </a:t>
            </a:r>
            <a:r>
              <a:rPr lang="ru-RU" sz="1550" dirty="0" err="1">
                <a:solidFill>
                  <a:srgbClr val="04304B"/>
                </a:solidFill>
              </a:rPr>
              <a:t>notes</a:t>
            </a:r>
            <a:r>
              <a:rPr lang="ru-RU" sz="1550" dirty="0">
                <a:solidFill>
                  <a:srgbClr val="04304B"/>
                </a:solidFill>
              </a:rPr>
              <a:t>, которые сейчас широко используются в офисах, возникли в результате попыток придумать применение для клея, клейкого, но недостаточно адгезивного. Какая проблема натолкнула сотрудника компании 3M на создание </a:t>
            </a:r>
            <a:r>
              <a:rPr lang="ru-RU" sz="1550" dirty="0" err="1">
                <a:solidFill>
                  <a:srgbClr val="04304B"/>
                </a:solidFill>
              </a:rPr>
              <a:t>самоклейких</a:t>
            </a:r>
            <a:r>
              <a:rPr lang="ru-RU" sz="1550" dirty="0">
                <a:solidFill>
                  <a:srgbClr val="04304B"/>
                </a:solidFill>
              </a:rPr>
              <a:t> желтых листочков?</a:t>
            </a:r>
          </a:p>
        </p:txBody>
      </p:sp>
      <p:sp>
        <p:nvSpPr>
          <p:cNvPr id="8" name="Скругленный прямоугольник 7"/>
          <p:cNvSpPr/>
          <p:nvPr/>
        </p:nvSpPr>
        <p:spPr>
          <a:xfrm>
            <a:off x="218363" y="2204544"/>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204543"/>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Поиск рецептов в поваренной книге</a:t>
            </a:r>
          </a:p>
        </p:txBody>
      </p:sp>
      <p:sp>
        <p:nvSpPr>
          <p:cNvPr id="13" name="Скругленный прямоугольник 12"/>
          <p:cNvSpPr/>
          <p:nvPr/>
        </p:nvSpPr>
        <p:spPr>
          <a:xfrm>
            <a:off x="2470244" y="2204543"/>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204542"/>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Закладки в книге церковных песнопений</a:t>
            </a:r>
          </a:p>
        </p:txBody>
      </p:sp>
      <p:sp>
        <p:nvSpPr>
          <p:cNvPr id="15" name="Скругленный прямоугольник 14"/>
          <p:cNvSpPr/>
          <p:nvPr/>
        </p:nvSpPr>
        <p:spPr>
          <a:xfrm>
            <a:off x="4722125" y="2204542"/>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204541"/>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Необходимость записать где-то пароль от компьютера</a:t>
            </a:r>
          </a:p>
        </p:txBody>
      </p:sp>
      <p:sp>
        <p:nvSpPr>
          <p:cNvPr id="17" name="Скругленный прямоугольник 16"/>
          <p:cNvSpPr/>
          <p:nvPr/>
        </p:nvSpPr>
        <p:spPr>
          <a:xfrm>
            <a:off x="6974006" y="2204541"/>
            <a:ext cx="1917511" cy="745621"/>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204540"/>
            <a:ext cx="1917511" cy="74562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Записки «что не забыть сделать» на рабочий стол</a:t>
            </a:r>
          </a:p>
        </p:txBody>
      </p:sp>
      <p:sp>
        <p:nvSpPr>
          <p:cNvPr id="24" name="Прямоугольник 23"/>
          <p:cNvSpPr/>
          <p:nvPr/>
        </p:nvSpPr>
        <p:spPr>
          <a:xfrm>
            <a:off x="995571" y="1726697"/>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47342"/>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26697"/>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47342"/>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26697"/>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47342"/>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726697"/>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747342"/>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5" name="Прямоугольник 34"/>
          <p:cNvSpPr/>
          <p:nvPr/>
        </p:nvSpPr>
        <p:spPr>
          <a:xfrm>
            <a:off x="7362310" y="3066401"/>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33258" y="3054238"/>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7" name="Заголовок 3"/>
          <p:cNvSpPr txBox="1">
            <a:spLocks/>
          </p:cNvSpPr>
          <p:nvPr/>
        </p:nvSpPr>
        <p:spPr>
          <a:xfrm>
            <a:off x="7115168" y="4509942"/>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Роман </a:t>
            </a:r>
            <a:r>
              <a:rPr lang="ru-RU" sz="1200" dirty="0" err="1"/>
              <a:t>Лелеков</a:t>
            </a:r>
            <a:endParaRPr lang="ru-RU" sz="1200" dirty="0"/>
          </a:p>
        </p:txBody>
      </p:sp>
      <p:pic>
        <p:nvPicPr>
          <p:cNvPr id="39" name="Picture 4" descr="C:\Users\rusokb\AppData\Local\Microsoft\Windows\INetCache\Content.Word\Лелеков.jpg"/>
          <p:cNvPicPr/>
          <p:nvPr/>
        </p:nvPicPr>
        <p:blipFill rotWithShape="1">
          <a:blip r:embed="rId3" cstate="print">
            <a:extLst>
              <a:ext uri="{28A0092B-C50C-407E-A947-70E740481C1C}">
                <a14:useLocalDpi xmlns:a14="http://schemas.microsoft.com/office/drawing/2010/main" val="0"/>
              </a:ext>
            </a:extLst>
          </a:blip>
          <a:srcRect b="6017"/>
          <a:stretch/>
        </p:blipFill>
        <p:spPr bwMode="auto">
          <a:xfrm>
            <a:off x="7562138" y="3494064"/>
            <a:ext cx="808755" cy="1013462"/>
          </a:xfrm>
          <a:prstGeom prst="rect">
            <a:avLst/>
          </a:prstGeom>
          <a:noFill/>
          <a:ln>
            <a:noFill/>
          </a:ln>
        </p:spPr>
      </p:pic>
      <p:sp>
        <p:nvSpPr>
          <p:cNvPr id="33" name="Заголовок 3">
            <a:extLst>
              <a:ext uri="{FF2B5EF4-FFF2-40B4-BE49-F238E27FC236}">
                <a16:creationId xmlns:a16="http://schemas.microsoft.com/office/drawing/2014/main" id="{A8B92655-C4E3-4D63-B3A1-0218CF25D14C}"/>
              </a:ext>
            </a:extLst>
          </p:cNvPr>
          <p:cNvSpPr txBox="1">
            <a:spLocks/>
          </p:cNvSpPr>
          <p:nvPr/>
        </p:nvSpPr>
        <p:spPr>
          <a:xfrm>
            <a:off x="185234" y="3419424"/>
            <a:ext cx="6755643" cy="1321738"/>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Начало истории листочков </a:t>
            </a:r>
            <a:r>
              <a:rPr lang="ru-RU" sz="1200" dirty="0" err="1">
                <a:solidFill>
                  <a:srgbClr val="04304B"/>
                </a:solidFill>
              </a:rPr>
              <a:t>Post-it</a:t>
            </a:r>
            <a:r>
              <a:rPr lang="ru-RU" sz="1200" dirty="0">
                <a:solidFill>
                  <a:srgbClr val="04304B"/>
                </a:solidFill>
              </a:rPr>
              <a:t> можно считать 1977 год, когда Артур Фрай, отчаявшись изучить длинные церковные псалмы, решил применять бумажные закладки. Обычные закладки непрерывно выпадали, странички терялись. Раньше, в 1968 году, </a:t>
            </a:r>
            <a:r>
              <a:rPr lang="ru-RU" sz="1200" dirty="0" err="1">
                <a:solidFill>
                  <a:srgbClr val="04304B"/>
                </a:solidFill>
              </a:rPr>
              <a:t>Сильвер</a:t>
            </a:r>
            <a:r>
              <a:rPr lang="ru-RU" sz="1200" dirty="0">
                <a:solidFill>
                  <a:srgbClr val="04304B"/>
                </a:solidFill>
              </a:rPr>
              <a:t> Спенсер, сотрудник </a:t>
            </a:r>
            <a:r>
              <a:rPr lang="ru-RU" sz="1200" dirty="0" err="1">
                <a:solidFill>
                  <a:srgbClr val="04304B"/>
                </a:solidFill>
              </a:rPr>
              <a:t>Фрая</a:t>
            </a:r>
            <a:r>
              <a:rPr lang="ru-RU" sz="1200" dirty="0">
                <a:solidFill>
                  <a:srgbClr val="04304B"/>
                </a:solidFill>
              </a:rPr>
              <a:t>, изобрел новейший клеящий состав, к огорчению, не нашедший применения. Однако Артур Фрай, находившийся на границы вылета из хора, решил во чтоб то ни стало разрешить ситуацию. Чтоб закладки не выпадали, Фрай использовал клей, порекомендованный его другом </a:t>
            </a:r>
            <a:r>
              <a:rPr lang="ru-RU" sz="1200" dirty="0" err="1">
                <a:solidFill>
                  <a:srgbClr val="04304B"/>
                </a:solidFill>
              </a:rPr>
              <a:t>Сильвером</a:t>
            </a:r>
            <a:r>
              <a:rPr lang="ru-RU" sz="1200" dirty="0">
                <a:solidFill>
                  <a:srgbClr val="04304B"/>
                </a:solidFill>
              </a:rPr>
              <a:t> Спенсером. Закладки прочно держались, клей не просачивался через бумагу.</a:t>
            </a:r>
          </a:p>
        </p:txBody>
      </p:sp>
      <p:sp>
        <p:nvSpPr>
          <p:cNvPr id="34" name="Прямоугольник 32">
            <a:extLst>
              <a:ext uri="{FF2B5EF4-FFF2-40B4-BE49-F238E27FC236}">
                <a16:creationId xmlns:a16="http://schemas.microsoft.com/office/drawing/2014/main" id="{686776D9-E836-4FDD-9E12-C1061D9132FF}"/>
              </a:ext>
            </a:extLst>
          </p:cNvPr>
          <p:cNvSpPr/>
          <p:nvPr/>
        </p:nvSpPr>
        <p:spPr>
          <a:xfrm>
            <a:off x="214286" y="305810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8" name="Заголовок 3">
            <a:extLst>
              <a:ext uri="{FF2B5EF4-FFF2-40B4-BE49-F238E27FC236}">
                <a16:creationId xmlns:a16="http://schemas.microsoft.com/office/drawing/2014/main" id="{A895429B-7B72-4A31-88A8-60D7B05CCF3C}"/>
              </a:ext>
            </a:extLst>
          </p:cNvPr>
          <p:cNvSpPr txBox="1">
            <a:spLocks/>
          </p:cNvSpPr>
          <p:nvPr/>
        </p:nvSpPr>
        <p:spPr>
          <a:xfrm>
            <a:off x="185234" y="304594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Tree>
    <p:extLst>
      <p:ext uri="{BB962C8B-B14F-4D97-AF65-F5344CB8AC3E}">
        <p14:creationId xmlns:p14="http://schemas.microsoft.com/office/powerpoint/2010/main" val="24528404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3" grpId="0"/>
      <p:bldP spid="34" grpId="0" animBg="1"/>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Скругленный прямоугольник 12">
            <a:extLst>
              <a:ext uri="{FF2B5EF4-FFF2-40B4-BE49-F238E27FC236}">
                <a16:creationId xmlns:a16="http://schemas.microsoft.com/office/drawing/2014/main" id="{2EDD8BD8-F264-4BC5-BA16-AD142F699646}"/>
              </a:ext>
            </a:extLst>
          </p:cNvPr>
          <p:cNvSpPr/>
          <p:nvPr/>
        </p:nvSpPr>
        <p:spPr>
          <a:xfrm>
            <a:off x="2470244" y="2009458"/>
            <a:ext cx="1917511" cy="915723"/>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75567"/>
            <a:ext cx="8673154" cy="72961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8. Несколько лет назад в городе, где проживает одна из крупных королевских семей, один </a:t>
            </a:r>
            <a:r>
              <a:rPr lang="ru-RU" sz="1400" dirty="0" err="1">
                <a:solidFill>
                  <a:srgbClr val="04304B"/>
                </a:solidFill>
              </a:rPr>
              <a:t>it</a:t>
            </a:r>
            <a:r>
              <a:rPr lang="ru-RU" sz="1400" dirty="0">
                <a:solidFill>
                  <a:srgbClr val="04304B"/>
                </a:solidFill>
              </a:rPr>
              <a:t>-специалист предложил своим друзьям-рестораторам  и соседям, держащим магазины на соседней улице, это НОВОЕ РЕШЕНИЕ. Впоследствии эти улицы получили особое название, созвучное с этим подходом. Какое?</a:t>
            </a:r>
          </a:p>
        </p:txBody>
      </p:sp>
      <p:sp>
        <p:nvSpPr>
          <p:cNvPr id="8" name="Скругленный прямоугольник 7"/>
          <p:cNvSpPr/>
          <p:nvPr/>
        </p:nvSpPr>
        <p:spPr>
          <a:xfrm>
            <a:off x="218363" y="2009459"/>
            <a:ext cx="1917511" cy="915723"/>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009458"/>
            <a:ext cx="1917511" cy="915723"/>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900" dirty="0">
                <a:solidFill>
                  <a:schemeClr val="bg1"/>
                </a:solidFill>
                <a:effectLst>
                  <a:outerShdw blurRad="38100" dist="38100" dir="2700000" algn="tl">
                    <a:srgbClr val="000000">
                      <a:alpha val="43137"/>
                    </a:srgbClr>
                  </a:outerShdw>
                </a:effectLst>
              </a:rPr>
              <a:t>Мусорный Квартал (Скидка посетителям, которые приносят мусор для переработки и создания искусственного полуострова, увеличивающего площадь торгового квартала)</a:t>
            </a:r>
          </a:p>
        </p:txBody>
      </p:sp>
      <p:sp>
        <p:nvSpPr>
          <p:cNvPr id="13" name="Скругленный прямоугольник 12"/>
          <p:cNvSpPr/>
          <p:nvPr/>
        </p:nvSpPr>
        <p:spPr>
          <a:xfrm>
            <a:off x="2470244" y="2009458"/>
            <a:ext cx="1917511" cy="915723"/>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009457"/>
            <a:ext cx="1917511" cy="915723"/>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900" dirty="0">
                <a:solidFill>
                  <a:schemeClr val="bg1"/>
                </a:solidFill>
                <a:effectLst>
                  <a:outerShdw blurRad="38100" dist="38100" dir="2700000" algn="tl">
                    <a:srgbClr val="000000">
                      <a:alpha val="43137"/>
                    </a:srgbClr>
                  </a:outerShdw>
                </a:effectLst>
              </a:rPr>
              <a:t>Бульвар </a:t>
            </a:r>
            <a:r>
              <a:rPr lang="ru-RU" sz="900" dirty="0" err="1">
                <a:solidFill>
                  <a:schemeClr val="bg1"/>
                </a:solidFill>
                <a:effectLst>
                  <a:outerShdw blurRad="38100" dist="38100" dir="2700000" algn="tl">
                    <a:srgbClr val="000000">
                      <a:alpha val="43137"/>
                    </a:srgbClr>
                  </a:outerShdw>
                </a:effectLst>
              </a:rPr>
              <a:t>Биткоинов</a:t>
            </a:r>
            <a:r>
              <a:rPr lang="ru-RU" sz="900" dirty="0">
                <a:solidFill>
                  <a:schemeClr val="bg1"/>
                </a:solidFill>
                <a:effectLst>
                  <a:outerShdw blurRad="38100" dist="38100" dir="2700000" algn="tl">
                    <a:srgbClr val="000000">
                      <a:alpha val="43137"/>
                    </a:srgbClr>
                  </a:outerShdw>
                </a:effectLst>
              </a:rPr>
              <a:t> (Открывающиеся на подобных бульварах магазины и заведения общественного питания принимают виртуальную валюту "</a:t>
            </a:r>
            <a:r>
              <a:rPr lang="ru-RU" sz="900" dirty="0" err="1">
                <a:solidFill>
                  <a:schemeClr val="bg1"/>
                </a:solidFill>
                <a:effectLst>
                  <a:outerShdw blurRad="38100" dist="38100" dir="2700000" algn="tl">
                    <a:srgbClr val="000000">
                      <a:alpha val="43137"/>
                    </a:srgbClr>
                  </a:outerShdw>
                </a:effectLst>
              </a:rPr>
              <a:t>биткоин</a:t>
            </a:r>
            <a:r>
              <a:rPr lang="ru-RU" sz="900" dirty="0">
                <a:solidFill>
                  <a:schemeClr val="bg1"/>
                </a:solidFill>
                <a:effectLst>
                  <a:outerShdw blurRad="38100" dist="38100" dir="2700000" algn="tl">
                    <a:srgbClr val="000000">
                      <a:alpha val="43137"/>
                    </a:srgbClr>
                  </a:outerShdw>
                </a:effectLst>
              </a:rPr>
              <a:t>")</a:t>
            </a:r>
          </a:p>
        </p:txBody>
      </p:sp>
      <p:sp>
        <p:nvSpPr>
          <p:cNvPr id="15" name="Скругленный прямоугольник 14"/>
          <p:cNvSpPr/>
          <p:nvPr/>
        </p:nvSpPr>
        <p:spPr>
          <a:xfrm>
            <a:off x="4722125" y="2009457"/>
            <a:ext cx="1917511" cy="915723"/>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009456"/>
            <a:ext cx="1917511" cy="915723"/>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900" dirty="0" err="1">
                <a:solidFill>
                  <a:schemeClr val="bg1"/>
                </a:solidFill>
                <a:effectLst>
                  <a:outerShdw blurRad="38100" dist="38100" dir="2700000" algn="tl">
                    <a:srgbClr val="000000">
                      <a:alpha val="43137"/>
                    </a:srgbClr>
                  </a:outerShdw>
                </a:effectLst>
              </a:rPr>
              <a:t>District</a:t>
            </a:r>
            <a:r>
              <a:rPr lang="ru-RU" sz="900" dirty="0">
                <a:solidFill>
                  <a:schemeClr val="bg1"/>
                </a:solidFill>
                <a:effectLst>
                  <a:outerShdw blurRad="38100" dist="38100" dir="2700000" algn="tl">
                    <a:srgbClr val="000000">
                      <a:alpha val="43137"/>
                    </a:srgbClr>
                  </a:outerShdw>
                </a:effectLst>
              </a:rPr>
              <a:t> </a:t>
            </a:r>
            <a:r>
              <a:rPr lang="ru-RU" sz="900" dirty="0" err="1">
                <a:solidFill>
                  <a:schemeClr val="bg1"/>
                </a:solidFill>
                <a:effectLst>
                  <a:outerShdw blurRad="38100" dist="38100" dir="2700000" algn="tl">
                    <a:srgbClr val="000000">
                      <a:alpha val="43137"/>
                    </a:srgbClr>
                  </a:outerShdw>
                </a:effectLst>
              </a:rPr>
              <a:t>Dogs</a:t>
            </a:r>
            <a:r>
              <a:rPr lang="ru-RU" sz="900" dirty="0">
                <a:solidFill>
                  <a:schemeClr val="bg1"/>
                </a:solidFill>
                <a:effectLst>
                  <a:outerShdw blurRad="38100" dist="38100" dir="2700000" algn="tl">
                    <a:srgbClr val="000000">
                      <a:alpha val="43137"/>
                    </a:srgbClr>
                  </a:outerShdw>
                </a:effectLst>
              </a:rPr>
              <a:t> (В заведениях этого района отсутствует запрет на вход с домашними питомцами)</a:t>
            </a:r>
          </a:p>
        </p:txBody>
      </p:sp>
      <p:sp>
        <p:nvSpPr>
          <p:cNvPr id="17" name="Скругленный прямоугольник 16"/>
          <p:cNvSpPr/>
          <p:nvPr/>
        </p:nvSpPr>
        <p:spPr>
          <a:xfrm>
            <a:off x="6974006" y="2009456"/>
            <a:ext cx="1917511" cy="915723"/>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009455"/>
            <a:ext cx="1917511" cy="915723"/>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900" dirty="0">
                <a:solidFill>
                  <a:schemeClr val="bg1"/>
                </a:solidFill>
                <a:effectLst>
                  <a:outerShdw blurRad="38100" dist="38100" dir="2700000" algn="tl">
                    <a:srgbClr val="000000">
                      <a:alpha val="43137"/>
                    </a:srgbClr>
                  </a:outerShdw>
                </a:effectLst>
              </a:rPr>
              <a:t>Графский район (В соответствии с известными выводами из теории графов о кратчайшем пути обеспечивался максимальный траффик в магазины и питейные заведения района)</a:t>
            </a:r>
          </a:p>
        </p:txBody>
      </p:sp>
      <p:sp>
        <p:nvSpPr>
          <p:cNvPr id="24" name="Прямоугольник 23"/>
          <p:cNvSpPr/>
          <p:nvPr/>
        </p:nvSpPr>
        <p:spPr>
          <a:xfrm>
            <a:off x="995571" y="15460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5666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5460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5666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5460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5666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54602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56666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9424"/>
            <a:ext cx="6755643" cy="1205290"/>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Открывающиеся на подобных бульварах магазины и заведения общественного питания принимают виртуальную валюту "</a:t>
            </a:r>
            <a:r>
              <a:rPr lang="ru-RU" sz="1200" dirty="0" err="1">
                <a:solidFill>
                  <a:srgbClr val="04304B"/>
                </a:solidFill>
              </a:rPr>
              <a:t>биткоин</a:t>
            </a:r>
            <a:r>
              <a:rPr lang="ru-RU" sz="1200" dirty="0">
                <a:solidFill>
                  <a:srgbClr val="04304B"/>
                </a:solidFill>
              </a:rPr>
              <a:t>", для чего в некоторых из них устанавливают специальные автоматы для обмена денежных средств на </a:t>
            </a:r>
            <a:r>
              <a:rPr lang="ru-RU" sz="1200" dirty="0" err="1">
                <a:solidFill>
                  <a:srgbClr val="04304B"/>
                </a:solidFill>
              </a:rPr>
              <a:t>криптовалюту</a:t>
            </a:r>
            <a:r>
              <a:rPr lang="ru-RU" sz="1200" dirty="0">
                <a:solidFill>
                  <a:srgbClr val="04304B"/>
                </a:solidFill>
              </a:rPr>
              <a:t>. Такие бульвары уже появились и в других странах. Подобные места становятся центрами притяжения молодых </a:t>
            </a:r>
            <a:r>
              <a:rPr lang="ru-RU" sz="1200" dirty="0" err="1">
                <a:solidFill>
                  <a:srgbClr val="04304B"/>
                </a:solidFill>
              </a:rPr>
              <a:t>биткоинеров</a:t>
            </a:r>
            <a:r>
              <a:rPr lang="ru-RU" sz="1200" dirty="0">
                <a:solidFill>
                  <a:srgbClr val="04304B"/>
                </a:solidFill>
              </a:rPr>
              <a:t> — для них проводятся семинары и </a:t>
            </a:r>
            <a:r>
              <a:rPr lang="ru-RU" sz="1200" dirty="0" err="1">
                <a:solidFill>
                  <a:srgbClr val="04304B"/>
                </a:solidFill>
              </a:rPr>
              <a:t>коворкинги</a:t>
            </a:r>
            <a:r>
              <a:rPr lang="ru-RU" sz="1200" dirty="0">
                <a:solidFill>
                  <a:srgbClr val="04304B"/>
                </a:solidFill>
              </a:rPr>
              <a:t>.</a:t>
            </a:r>
          </a:p>
        </p:txBody>
      </p:sp>
      <p:sp>
        <p:nvSpPr>
          <p:cNvPr id="33" name="Прямоугольник 32"/>
          <p:cNvSpPr/>
          <p:nvPr/>
        </p:nvSpPr>
        <p:spPr>
          <a:xfrm>
            <a:off x="214286" y="3058108"/>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5945"/>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8" name="Прямоугольник 37"/>
          <p:cNvSpPr/>
          <p:nvPr/>
        </p:nvSpPr>
        <p:spPr>
          <a:xfrm>
            <a:off x="7372978" y="3056105"/>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0" name="Заголовок 3"/>
          <p:cNvSpPr txBox="1">
            <a:spLocks/>
          </p:cNvSpPr>
          <p:nvPr/>
        </p:nvSpPr>
        <p:spPr>
          <a:xfrm>
            <a:off x="7343926" y="3043942"/>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1" name="Заголовок 3"/>
          <p:cNvSpPr txBox="1">
            <a:spLocks/>
          </p:cNvSpPr>
          <p:nvPr/>
        </p:nvSpPr>
        <p:spPr>
          <a:xfrm>
            <a:off x="7125836" y="4499646"/>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Дарья Киселева</a:t>
            </a:r>
          </a:p>
        </p:txBody>
      </p:sp>
      <p:pic>
        <p:nvPicPr>
          <p:cNvPr id="42" name="Picture 5" descr="C:\Users\rusokb\AppData\Local\Microsoft\Windows\INetCache\Content.Word\Daria Kiseleva.jpg"/>
          <p:cNvPicPr/>
          <p:nvPr/>
        </p:nvPicPr>
        <p:blipFill rotWithShape="1">
          <a:blip r:embed="rId3" cstate="print">
            <a:extLst>
              <a:ext uri="{28A0092B-C50C-407E-A947-70E740481C1C}">
                <a14:useLocalDpi xmlns:a14="http://schemas.microsoft.com/office/drawing/2010/main" val="0"/>
              </a:ext>
            </a:extLst>
          </a:blip>
          <a:srcRect b="10302"/>
          <a:stretch/>
        </p:blipFill>
        <p:spPr bwMode="auto">
          <a:xfrm>
            <a:off x="7572805" y="3478904"/>
            <a:ext cx="808755" cy="1013563"/>
          </a:xfrm>
          <a:prstGeom prst="rect">
            <a:avLst/>
          </a:prstGeom>
          <a:noFill/>
          <a:ln>
            <a:noFill/>
          </a:ln>
        </p:spPr>
      </p:pic>
    </p:spTree>
    <p:extLst>
      <p:ext uri="{BB962C8B-B14F-4D97-AF65-F5344CB8AC3E}">
        <p14:creationId xmlns:p14="http://schemas.microsoft.com/office/powerpoint/2010/main" val="32710348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Скругленный прямоугольник 16">
            <a:extLst>
              <a:ext uri="{FF2B5EF4-FFF2-40B4-BE49-F238E27FC236}">
                <a16:creationId xmlns:a16="http://schemas.microsoft.com/office/drawing/2014/main" id="{E0EF220E-B11D-4EEA-8E7C-A38252098BFC}"/>
              </a:ext>
            </a:extLst>
          </p:cNvPr>
          <p:cNvSpPr/>
          <p:nvPr/>
        </p:nvSpPr>
        <p:spPr>
          <a:xfrm>
            <a:off x="6974006" y="2066607"/>
            <a:ext cx="1917511" cy="657544"/>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Новые решения</a:t>
            </a:r>
          </a:p>
        </p:txBody>
      </p:sp>
      <p:sp>
        <p:nvSpPr>
          <p:cNvPr id="7" name="Заголовок 3"/>
          <p:cNvSpPr txBox="1">
            <a:spLocks/>
          </p:cNvSpPr>
          <p:nvPr/>
        </p:nvSpPr>
        <p:spPr>
          <a:xfrm>
            <a:off x="218363" y="775567"/>
            <a:ext cx="8673154" cy="72961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rgbClr val="04304B"/>
                </a:solidFill>
              </a:rPr>
              <a:t>9. Знаменитая компания-производитель лифтов </a:t>
            </a:r>
            <a:r>
              <a:rPr lang="ru-RU" sz="1400" dirty="0" err="1">
                <a:solidFill>
                  <a:srgbClr val="04304B"/>
                </a:solidFill>
              </a:rPr>
              <a:t>Otis</a:t>
            </a:r>
            <a:r>
              <a:rPr lang="ru-RU" sz="1400" dirty="0">
                <a:solidFill>
                  <a:srgbClr val="04304B"/>
                </a:solidFill>
              </a:rPr>
              <a:t> основана сыновьями изобретателя </a:t>
            </a:r>
            <a:r>
              <a:rPr lang="ru-RU" sz="1400" dirty="0" err="1">
                <a:solidFill>
                  <a:srgbClr val="04304B"/>
                </a:solidFill>
              </a:rPr>
              <a:t>Элиша</a:t>
            </a:r>
            <a:r>
              <a:rPr lang="ru-RU" sz="1400" dirty="0">
                <a:solidFill>
                  <a:srgbClr val="04304B"/>
                </a:solidFill>
              </a:rPr>
              <a:t> </a:t>
            </a:r>
            <a:r>
              <a:rPr lang="ru-RU" sz="1400" dirty="0" err="1">
                <a:solidFill>
                  <a:srgbClr val="04304B"/>
                </a:solidFill>
              </a:rPr>
              <a:t>Грейвса</a:t>
            </a:r>
            <a:r>
              <a:rPr lang="ru-RU" sz="1400" dirty="0">
                <a:solidFill>
                  <a:srgbClr val="04304B"/>
                </a:solidFill>
              </a:rPr>
              <a:t> </a:t>
            </a:r>
            <a:r>
              <a:rPr lang="ru-RU" sz="1400" dirty="0" err="1">
                <a:solidFill>
                  <a:srgbClr val="04304B"/>
                </a:solidFill>
              </a:rPr>
              <a:t>Отиса</a:t>
            </a:r>
            <a:r>
              <a:rPr lang="ru-RU" sz="1400" dirty="0">
                <a:solidFill>
                  <a:srgbClr val="04304B"/>
                </a:solidFill>
              </a:rPr>
              <a:t>. Какое НОВОЕ РЕШЕНИЕ для лифта, поразившее публику и прочно вошедшее в эксплуатацию, продемонстрировал изобретатель на выставке в Нью-Йорке в 1854 году?</a:t>
            </a:r>
          </a:p>
        </p:txBody>
      </p:sp>
      <p:sp>
        <p:nvSpPr>
          <p:cNvPr id="8" name="Скругленный прямоугольник 7"/>
          <p:cNvSpPr/>
          <p:nvPr/>
        </p:nvSpPr>
        <p:spPr>
          <a:xfrm>
            <a:off x="218363" y="2066610"/>
            <a:ext cx="1917511" cy="657544"/>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066609"/>
            <a:ext cx="1917511" cy="657544"/>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Систему электродвигателей</a:t>
            </a:r>
          </a:p>
        </p:txBody>
      </p:sp>
      <p:sp>
        <p:nvSpPr>
          <p:cNvPr id="13" name="Скругленный прямоугольник 12"/>
          <p:cNvSpPr/>
          <p:nvPr/>
        </p:nvSpPr>
        <p:spPr>
          <a:xfrm>
            <a:off x="2470244" y="2066609"/>
            <a:ext cx="1917511" cy="657544"/>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066608"/>
            <a:ext cx="1917511" cy="657544"/>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Систему противовесов</a:t>
            </a:r>
          </a:p>
        </p:txBody>
      </p:sp>
      <p:sp>
        <p:nvSpPr>
          <p:cNvPr id="15" name="Скругленный прямоугольник 14"/>
          <p:cNvSpPr/>
          <p:nvPr/>
        </p:nvSpPr>
        <p:spPr>
          <a:xfrm>
            <a:off x="4722125" y="2066608"/>
            <a:ext cx="1917511" cy="657544"/>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066607"/>
            <a:ext cx="1917511" cy="657544"/>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Систему двойных дверей</a:t>
            </a:r>
          </a:p>
        </p:txBody>
      </p:sp>
      <p:sp>
        <p:nvSpPr>
          <p:cNvPr id="17" name="Скругленный прямоугольник 16"/>
          <p:cNvSpPr/>
          <p:nvPr/>
        </p:nvSpPr>
        <p:spPr>
          <a:xfrm>
            <a:off x="6974006" y="2066607"/>
            <a:ext cx="1917511" cy="657544"/>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066606"/>
            <a:ext cx="1917511" cy="657544"/>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chemeClr val="bg1"/>
                </a:solidFill>
                <a:effectLst>
                  <a:outerShdw blurRad="38100" dist="38100" dir="2700000" algn="tl">
                    <a:srgbClr val="000000">
                      <a:alpha val="43137"/>
                    </a:srgbClr>
                  </a:outerShdw>
                </a:effectLst>
              </a:rPr>
              <a:t>Систему задержки груза при обрыве троса</a:t>
            </a:r>
          </a:p>
        </p:txBody>
      </p:sp>
      <p:sp>
        <p:nvSpPr>
          <p:cNvPr id="24" name="Прямоугольник 23"/>
          <p:cNvSpPr/>
          <p:nvPr/>
        </p:nvSpPr>
        <p:spPr>
          <a:xfrm>
            <a:off x="995571" y="160317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2381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0317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2381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0317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2381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03171"/>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23816"/>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326513"/>
            <a:ext cx="6755643" cy="1205290"/>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В 1854 году изобретатель поразил публику демонстрацией своего устройства безопасности на выставке в Кристалл-</a:t>
            </a:r>
            <a:r>
              <a:rPr lang="ru-RU" sz="1200" dirty="0" err="1">
                <a:solidFill>
                  <a:srgbClr val="04304B"/>
                </a:solidFill>
              </a:rPr>
              <a:t>Пэласе</a:t>
            </a:r>
            <a:r>
              <a:rPr lang="ru-RU" sz="1200" dirty="0">
                <a:solidFill>
                  <a:srgbClr val="04304B"/>
                </a:solidFill>
              </a:rPr>
              <a:t> в Нью-Йорке — </a:t>
            </a:r>
            <a:r>
              <a:rPr lang="ru-RU" sz="1200" dirty="0" err="1">
                <a:solidFill>
                  <a:srgbClr val="04304B"/>
                </a:solidFill>
              </a:rPr>
              <a:t>Отис</a:t>
            </a:r>
            <a:r>
              <a:rPr lang="ru-RU" sz="1200" dirty="0">
                <a:solidFill>
                  <a:srgbClr val="04304B"/>
                </a:solidFill>
              </a:rPr>
              <a:t> стоял на открытой платформе подъёмника, в то время как его помощник топором обрубал удерживавший её канат; при этом платформа оставалась на месте и не падала в шахту благодаря ловителям</a:t>
            </a:r>
          </a:p>
        </p:txBody>
      </p:sp>
      <p:sp>
        <p:nvSpPr>
          <p:cNvPr id="33" name="Прямоугольник 32"/>
          <p:cNvSpPr/>
          <p:nvPr/>
        </p:nvSpPr>
        <p:spPr>
          <a:xfrm>
            <a:off x="214286" y="2965197"/>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2953034"/>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413922" y="295716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84870" y="294500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7" name="Заголовок 3"/>
          <p:cNvSpPr txBox="1">
            <a:spLocks/>
          </p:cNvSpPr>
          <p:nvPr/>
        </p:nvSpPr>
        <p:spPr>
          <a:xfrm>
            <a:off x="7166780" y="4438892"/>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Олег </a:t>
            </a:r>
            <a:r>
              <a:rPr lang="ru-RU" sz="1200" dirty="0" err="1"/>
              <a:t>Кирбабин</a:t>
            </a:r>
            <a:endParaRPr lang="ru-RU" sz="1200" dirty="0"/>
          </a:p>
        </p:txBody>
      </p:sp>
      <p:pic>
        <p:nvPicPr>
          <p:cNvPr id="39" name="Picture 9" descr="C:\Users\rusokb\AppData\Local\Microsoft\Windows\INetCache\Content.Word\Oleg Kirbabin.jpg"/>
          <p:cNvPicPr/>
          <p:nvPr/>
        </p:nvPicPr>
        <p:blipFill rotWithShape="1">
          <a:blip r:embed="rId3" cstate="print">
            <a:extLst>
              <a:ext uri="{28A0092B-C50C-407E-A947-70E740481C1C}">
                <a14:useLocalDpi xmlns:a14="http://schemas.microsoft.com/office/drawing/2010/main" val="0"/>
              </a:ext>
            </a:extLst>
          </a:blip>
          <a:srcRect b="7046"/>
          <a:stretch/>
        </p:blipFill>
        <p:spPr bwMode="auto">
          <a:xfrm>
            <a:off x="7623501" y="3378855"/>
            <a:ext cx="789253" cy="1011372"/>
          </a:xfrm>
          <a:prstGeom prst="rect">
            <a:avLst/>
          </a:prstGeom>
          <a:noFill/>
          <a:ln>
            <a:noFill/>
          </a:ln>
        </p:spPr>
      </p:pic>
    </p:spTree>
    <p:extLst>
      <p:ext uri="{BB962C8B-B14F-4D97-AF65-F5344CB8AC3E}">
        <p14:creationId xmlns:p14="http://schemas.microsoft.com/office/powerpoint/2010/main" val="37799273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2" grpId="0"/>
      <p:bldP spid="33" grpId="0" animBg="1"/>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10"/>
          </p:nvPr>
        </p:nvSpPr>
        <p:spPr>
          <a:xfrm>
            <a:off x="0" y="2959080"/>
            <a:ext cx="9144000" cy="822789"/>
          </a:xfrm>
        </p:spPr>
        <p:txBody>
          <a:bodyPr/>
          <a:lstStyle/>
          <a:p>
            <a:r>
              <a:rPr lang="ru-RU" b="1" dirty="0"/>
              <a:t>КОНСАЛТИНГОВЫЕ УСЛУГИ</a:t>
            </a:r>
          </a:p>
          <a:p>
            <a:r>
              <a:rPr lang="ru-RU" sz="1400" b="1" dirty="0"/>
              <a:t>• Результат • Качество</a:t>
            </a:r>
          </a:p>
          <a:p>
            <a:pPr>
              <a:spcBef>
                <a:spcPts val="0"/>
              </a:spcBef>
            </a:pPr>
            <a:r>
              <a:rPr lang="ru-RU" sz="1400" b="1" dirty="0"/>
              <a:t>• Новые решения</a:t>
            </a:r>
          </a:p>
        </p:txBody>
      </p:sp>
      <p:pic>
        <p:nvPicPr>
          <p:cNvPr id="6" name="Picture 5">
            <a:extLst>
              <a:ext uri="{FF2B5EF4-FFF2-40B4-BE49-F238E27FC236}">
                <a16:creationId xmlns:a16="http://schemas.microsoft.com/office/drawing/2014/main" id="{1D80C422-0FED-4564-8927-6BB9FFF31B83}"/>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99133">
                        <a14:foregroundMark x1="13418" y1="9950" x2="13418" y2="9950"/>
                        <a14:foregroundMark x1="27908" y1="45987" x2="27908" y2="45987"/>
                        <a14:foregroundMark x1="38061" y1="27007" x2="38061" y2="27007"/>
                        <a14:foregroundMark x1="80867" y1="29431" x2="80867" y2="29431"/>
                        <a14:foregroundMark x1="44388" y1="59783" x2="44388" y2="59783"/>
                        <a14:foregroundMark x1="37296" y1="67057" x2="37296" y2="67057"/>
                        <a14:foregroundMark x1="43316" y1="69482" x2="43316" y2="69482"/>
                        <a14:foregroundMark x1="48827" y1="69231" x2="48827" y2="69231"/>
                        <a14:foregroundMark x1="52398" y1="68144" x2="52398" y2="68144"/>
                        <a14:foregroundMark x1="58367" y1="69231" x2="58367" y2="69231"/>
                        <a14:foregroundMark x1="61939" y1="68645" x2="61939" y2="68645"/>
                        <a14:foregroundMark x1="68622" y1="69231" x2="68622" y2="69231"/>
                        <a14:foregroundMark x1="71020" y1="69482" x2="71020" y2="69482"/>
                        <a14:foregroundMark x1="70867" y1="65719" x2="70867" y2="65719"/>
                        <a14:foregroundMark x1="76378" y1="70234" x2="76378" y2="70234"/>
                        <a14:foregroundMark x1="81122" y1="69482" x2="81122" y2="69482"/>
                        <a14:foregroundMark x1="86939" y1="69231" x2="86939" y2="69231"/>
                        <a14:foregroundMark x1="90357" y1="69482" x2="90357" y2="69482"/>
                        <a14:foregroundMark x1="54490" y1="84615" x2="54490" y2="84615"/>
                        <a14:foregroundMark x1="61786" y1="85117" x2="61786" y2="85117"/>
                        <a14:foregroundMark x1="65204" y1="85702" x2="65204" y2="85702"/>
                        <a14:foregroundMark x1="70408" y1="85702" x2="70408" y2="85702"/>
                        <a14:foregroundMark x1="75255" y1="87291" x2="75255" y2="87291"/>
                        <a14:foregroundMark x1="74949" y1="82776" x2="74949" y2="82776"/>
                        <a14:foregroundMark x1="78316" y1="85368" x2="78316" y2="85368"/>
                        <a14:foregroundMark x1="84490" y1="85117" x2="84490" y2="85117"/>
                        <a14:foregroundMark x1="87245" y1="86706" x2="87245" y2="86706"/>
                        <a14:foregroundMark x1="31429" y1="50334" x2="31429" y2="50334"/>
                        <a14:foregroundMark x1="91837" y1="50334" x2="91837" y2="50334"/>
                        <a14:backgroundMark x1="28469" y1="24164" x2="28469" y2="24164"/>
                        <a14:backgroundMark x1="32806" y1="14214" x2="32806" y2="14214"/>
                        <a14:backgroundMark x1="40918" y1="39381" x2="40918" y2="39381"/>
                        <a14:backgroundMark x1="42653" y1="24164" x2="42653" y2="24164"/>
                        <a14:backgroundMark x1="51633" y1="27007" x2="51633" y2="27007"/>
                        <a14:backgroundMark x1="51633" y1="27007" x2="51633" y2="27007"/>
                        <a14:backgroundMark x1="52245" y1="9950" x2="52245" y2="9950"/>
                        <a14:backgroundMark x1="75408" y1="7609" x2="75408" y2="7609"/>
                        <a14:backgroundMark x1="84082" y1="6187" x2="52245" y2="2843"/>
                        <a14:backgroundMark x1="49031" y1="4766" x2="49031" y2="4766"/>
                        <a14:backgroundMark x1="49031" y1="4766" x2="49031" y2="4766"/>
                        <a14:backgroundMark x1="38622" y1="5686" x2="38622" y2="5686"/>
                        <a14:backgroundMark x1="48776" y1="27007" x2="48776" y2="27007"/>
                        <a14:backgroundMark x1="60918" y1="22742" x2="60918" y2="22742"/>
                        <a14:backgroundMark x1="62653" y1="39381" x2="62653" y2="39381"/>
                        <a14:backgroundMark x1="76276" y1="36037" x2="76276" y2="36037"/>
                        <a14:backgroundMark x1="38929" y1="69231" x2="38929" y2="69231"/>
                        <a14:backgroundMark x1="48316" y1="71823" x2="48316" y2="71823"/>
                        <a14:backgroundMark x1="56939" y1="69983" x2="56939" y2="69983"/>
                        <a14:backgroundMark x1="75102" y1="71823" x2="75102" y2="71823"/>
                        <a14:backgroundMark x1="85663" y1="73746" x2="85663" y2="73746"/>
                        <a14:backgroundMark x1="83878" y1="86706" x2="83878" y2="86706"/>
                        <a14:backgroundMark x1="70867" y1="87040" x2="70867" y2="87040"/>
                        <a14:backgroundMark x1="61327" y1="86706" x2="61327" y2="86706"/>
                      </a14:backgroundRemoval>
                    </a14:imgEffect>
                  </a14:imgLayer>
                </a14:imgProps>
              </a:ext>
              <a:ext uri="{28A0092B-C50C-407E-A947-70E740481C1C}">
                <a14:useLocalDpi xmlns:a14="http://schemas.microsoft.com/office/drawing/2010/main" val="0"/>
              </a:ext>
            </a:extLst>
          </a:blip>
          <a:stretch>
            <a:fillRect/>
          </a:stretch>
        </p:blipFill>
        <p:spPr>
          <a:xfrm>
            <a:off x="3528017" y="1031347"/>
            <a:ext cx="2087966" cy="1274085"/>
          </a:xfrm>
          <a:prstGeom prst="rect">
            <a:avLst/>
          </a:prstGeom>
        </p:spPr>
      </p:pic>
    </p:spTree>
    <p:extLst>
      <p:ext uri="{BB962C8B-B14F-4D97-AF65-F5344CB8AC3E}">
        <p14:creationId xmlns:p14="http://schemas.microsoft.com/office/powerpoint/2010/main" val="244021601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Скругленный прямоугольник 7">
            <a:extLst>
              <a:ext uri="{FF2B5EF4-FFF2-40B4-BE49-F238E27FC236}">
                <a16:creationId xmlns:a16="http://schemas.microsoft.com/office/drawing/2014/main" id="{17E54040-1299-4E52-92E7-768DBC1F79F0}"/>
              </a:ext>
            </a:extLst>
          </p:cNvPr>
          <p:cNvSpPr/>
          <p:nvPr/>
        </p:nvSpPr>
        <p:spPr>
          <a:xfrm>
            <a:off x="218361" y="2199973"/>
            <a:ext cx="1917511" cy="760257"/>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815119"/>
            <a:ext cx="8673154" cy="850242"/>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2. Какая услуга SAS Консалтинг позволяет обеспечить соответствие внедренного решения стандартам SAS, если проект внедрения выполняется силами заказчика или партнеров?</a:t>
            </a:r>
          </a:p>
        </p:txBody>
      </p:sp>
      <p:sp>
        <p:nvSpPr>
          <p:cNvPr id="8" name="Скругленный прямоугольник 7"/>
          <p:cNvSpPr/>
          <p:nvPr/>
        </p:nvSpPr>
        <p:spPr>
          <a:xfrm>
            <a:off x="218363" y="2203210"/>
            <a:ext cx="1917511" cy="76025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97833"/>
            <a:ext cx="1917511" cy="76025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Quality Assurance </a:t>
            </a:r>
            <a:endParaRPr lang="ru-RU" sz="1600" dirty="0">
              <a:solidFill>
                <a:schemeClr val="bg1"/>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2470244" y="2203211"/>
            <a:ext cx="1917511" cy="76025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97832"/>
            <a:ext cx="1917511" cy="76025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1600" dirty="0">
                <a:solidFill>
                  <a:schemeClr val="bg1"/>
                </a:solidFill>
                <a:effectLst>
                  <a:outerShdw blurRad="38100" dist="38100" dir="2700000" algn="tl">
                    <a:srgbClr val="000000">
                      <a:alpha val="43137"/>
                    </a:srgbClr>
                  </a:outerShdw>
                </a:effectLst>
              </a:rPr>
              <a:t>Quality Responsibility</a:t>
            </a:r>
            <a:endParaRPr lang="ru-RU" sz="1600" dirty="0">
              <a:solidFill>
                <a:schemeClr val="bg1"/>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4722125" y="2197832"/>
            <a:ext cx="1917511" cy="76025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3" y="2191122"/>
            <a:ext cx="1917511" cy="760257"/>
          </a:xfrm>
          <a:prstGeom prst="rect">
            <a:avLst/>
          </a:prstGeom>
        </p:spPr>
        <p:txBody>
          <a:bodyPr vert="horz" wrap="square" lIns="91440" tIns="45720" rIns="91440" bIns="45720" rtlCol="0" anchor="ctr" anchorCtr="0">
            <a:noAutofit/>
          </a:bodyPr>
          <a:lstStyle>
            <a:defPPr>
              <a:defRPr lang="en-US"/>
            </a:defPPr>
            <a:lvl1pPr algn="ctr" defTabSz="182880">
              <a:spcBef>
                <a:spcPct val="0"/>
              </a:spcBef>
              <a:buNone/>
              <a:defRPr sz="1600" cap="none" baseline="0">
                <a:solidFill>
                  <a:schemeClr val="bg1"/>
                </a:solidFill>
                <a:effectLst>
                  <a:outerShdw blurRad="38100" dist="38100" dir="2700000" algn="tl">
                    <a:srgbClr val="000000">
                      <a:alpha val="43137"/>
                    </a:srgbClr>
                  </a:outerShdw>
                </a:effectLst>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SAS project management</a:t>
            </a:r>
            <a:endParaRPr lang="ru-RU" dirty="0"/>
          </a:p>
        </p:txBody>
      </p:sp>
      <p:sp>
        <p:nvSpPr>
          <p:cNvPr id="17" name="Скругленный прямоугольник 16"/>
          <p:cNvSpPr/>
          <p:nvPr/>
        </p:nvSpPr>
        <p:spPr>
          <a:xfrm>
            <a:off x="6974006" y="2197831"/>
            <a:ext cx="1917511" cy="76025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97827"/>
            <a:ext cx="1917511" cy="760257"/>
          </a:xfrm>
          <a:prstGeom prst="rect">
            <a:avLst/>
          </a:prstGeom>
        </p:spPr>
        <p:txBody>
          <a:bodyPr vert="horz" wrap="square" lIns="91440" tIns="45720" rIns="91440" bIns="45720" rtlCol="0" anchor="ctr" anchorCtr="0">
            <a:noAutofit/>
          </a:bodyPr>
          <a:lstStyle>
            <a:defPPr>
              <a:defRPr lang="en-US"/>
            </a:defPPr>
            <a:lvl1pPr algn="ctr" defTabSz="182880">
              <a:spcBef>
                <a:spcPct val="0"/>
              </a:spcBef>
              <a:buNone/>
              <a:defRPr sz="1600" cap="none" baseline="0">
                <a:solidFill>
                  <a:schemeClr val="bg1"/>
                </a:solidFill>
                <a:effectLst>
                  <a:outerShdw blurRad="38100" dist="38100" dir="2700000" algn="tl">
                    <a:srgbClr val="000000">
                      <a:alpha val="43137"/>
                    </a:srgbClr>
                  </a:outerShdw>
                </a:effectLst>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Project management </a:t>
            </a:r>
            <a:r>
              <a:rPr lang="ru-RU" dirty="0"/>
              <a:t>по </a:t>
            </a:r>
            <a:r>
              <a:rPr lang="en-US" dirty="0"/>
              <a:t>AGILE</a:t>
            </a:r>
            <a:endParaRPr lang="ru-RU" dirty="0"/>
          </a:p>
        </p:txBody>
      </p:sp>
      <p:sp>
        <p:nvSpPr>
          <p:cNvPr id="24" name="Прямоугольник 23"/>
          <p:cNvSpPr/>
          <p:nvPr/>
        </p:nvSpPr>
        <p:spPr>
          <a:xfrm>
            <a:off x="995571" y="171998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4063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1998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4063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1998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4063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7" y="171998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3" y="174063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5" name="Прямоугольник 34"/>
          <p:cNvSpPr/>
          <p:nvPr/>
        </p:nvSpPr>
        <p:spPr>
          <a:xfrm>
            <a:off x="4020802" y="316421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3991750" y="315205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8" name="Заголовок 3"/>
          <p:cNvSpPr txBox="1">
            <a:spLocks/>
          </p:cNvSpPr>
          <p:nvPr/>
        </p:nvSpPr>
        <p:spPr>
          <a:xfrm>
            <a:off x="3773660" y="4607754"/>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Алексей Лобок</a:t>
            </a:r>
          </a:p>
        </p:txBody>
      </p:sp>
      <p:pic>
        <p:nvPicPr>
          <p:cNvPr id="39" name="Picture 2" descr="C:\Users\rusokb\AppData\Local\Microsoft\Windows\INetCache\Content.Word\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9559" y="3591875"/>
            <a:ext cx="815023" cy="1013016"/>
          </a:xfrm>
          <a:prstGeom prst="rect">
            <a:avLst/>
          </a:prstGeom>
          <a:noFill/>
          <a:ln>
            <a:noFill/>
          </a:ln>
        </p:spPr>
      </p:pic>
    </p:spTree>
    <p:extLst>
      <p:ext uri="{BB962C8B-B14F-4D97-AF65-F5344CB8AC3E}">
        <p14:creationId xmlns:p14="http://schemas.microsoft.com/office/powerpoint/2010/main" val="34897144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18363" y="2307081"/>
            <a:ext cx="1917511" cy="45713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37" name="Скругленный прямоугольник 7">
            <a:extLst>
              <a:ext uri="{FF2B5EF4-FFF2-40B4-BE49-F238E27FC236}">
                <a16:creationId xmlns:a16="http://schemas.microsoft.com/office/drawing/2014/main" id="{78694369-64BF-4A8E-8369-77D804944BCD}"/>
              </a:ext>
            </a:extLst>
          </p:cNvPr>
          <p:cNvSpPr/>
          <p:nvPr/>
        </p:nvSpPr>
        <p:spPr>
          <a:xfrm>
            <a:off x="2476479" y="2307076"/>
            <a:ext cx="1917511" cy="457139"/>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36725"/>
            <a:ext cx="8673154" cy="1003411"/>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solidFill>
                  <a:srgbClr val="04304B"/>
                </a:solidFill>
              </a:rPr>
              <a:t>3. В настоящее время КАЧЕСТВО китайских товаров растет, некоторые из них уже вполне соответствуют общемировым стандартам. Примерами может послужить продукция таких гигантов, как </a:t>
            </a:r>
            <a:r>
              <a:rPr lang="ru-RU" sz="1200" dirty="0" err="1">
                <a:solidFill>
                  <a:srgbClr val="04304B"/>
                </a:solidFill>
              </a:rPr>
              <a:t>Lenovo</a:t>
            </a:r>
            <a:r>
              <a:rPr lang="ru-RU" sz="1200" dirty="0">
                <a:solidFill>
                  <a:srgbClr val="04304B"/>
                </a:solidFill>
              </a:rPr>
              <a:t> (электроника), </a:t>
            </a:r>
            <a:r>
              <a:rPr lang="ru-RU" sz="1200" dirty="0" err="1">
                <a:solidFill>
                  <a:srgbClr val="04304B"/>
                </a:solidFill>
              </a:rPr>
              <a:t>Xiaomi</a:t>
            </a:r>
            <a:r>
              <a:rPr lang="ru-RU" sz="1200" dirty="0">
                <a:solidFill>
                  <a:srgbClr val="04304B"/>
                </a:solidFill>
              </a:rPr>
              <a:t> (бытовая техника), </a:t>
            </a:r>
            <a:r>
              <a:rPr lang="ru-RU" sz="1200" dirty="0" err="1">
                <a:solidFill>
                  <a:srgbClr val="04304B"/>
                </a:solidFill>
              </a:rPr>
              <a:t>Huawei</a:t>
            </a:r>
            <a:r>
              <a:rPr lang="ru-RU" sz="1200" dirty="0">
                <a:solidFill>
                  <a:srgbClr val="04304B"/>
                </a:solidFill>
              </a:rPr>
              <a:t> (телекоммуникации). Как известно, один из основных внешних факторов роста китайской экономики - резкое увеличение экспорта. В какой стране эта модель уже была успешно применена в XIX веке?</a:t>
            </a:r>
          </a:p>
        </p:txBody>
      </p:sp>
      <p:sp>
        <p:nvSpPr>
          <p:cNvPr id="12" name="Заголовок 3"/>
          <p:cNvSpPr txBox="1">
            <a:spLocks/>
          </p:cNvSpPr>
          <p:nvPr/>
        </p:nvSpPr>
        <p:spPr>
          <a:xfrm>
            <a:off x="218363" y="2307080"/>
            <a:ext cx="1917511" cy="45713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Япония</a:t>
            </a:r>
          </a:p>
        </p:txBody>
      </p:sp>
      <p:sp>
        <p:nvSpPr>
          <p:cNvPr id="13" name="Скругленный прямоугольник 12"/>
          <p:cNvSpPr/>
          <p:nvPr/>
        </p:nvSpPr>
        <p:spPr>
          <a:xfrm>
            <a:off x="2470244" y="2307080"/>
            <a:ext cx="1917511" cy="45713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307079"/>
            <a:ext cx="1917511" cy="45713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Германия</a:t>
            </a:r>
          </a:p>
        </p:txBody>
      </p:sp>
      <p:sp>
        <p:nvSpPr>
          <p:cNvPr id="17" name="Скругленный прямоугольник 16"/>
          <p:cNvSpPr/>
          <p:nvPr/>
        </p:nvSpPr>
        <p:spPr>
          <a:xfrm>
            <a:off x="6974006" y="2307078"/>
            <a:ext cx="1917511" cy="45713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307077"/>
            <a:ext cx="1917511" cy="45713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США</a:t>
            </a:r>
          </a:p>
        </p:txBody>
      </p:sp>
      <p:sp>
        <p:nvSpPr>
          <p:cNvPr id="24" name="Прямоугольник 23"/>
          <p:cNvSpPr/>
          <p:nvPr/>
        </p:nvSpPr>
        <p:spPr>
          <a:xfrm>
            <a:off x="995571" y="1829233"/>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84987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829233"/>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84987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829233"/>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84987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829233"/>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84987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218363" y="3300678"/>
            <a:ext cx="6755643" cy="1408481"/>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a:solidFill>
                  <a:srgbClr val="04304B"/>
                </a:solidFill>
              </a:rPr>
              <a:t>В конце 19 века товары с маркировкой </a:t>
            </a:r>
            <a:r>
              <a:rPr lang="ru-RU" sz="1200" dirty="0" err="1">
                <a:solidFill>
                  <a:srgbClr val="04304B"/>
                </a:solidFill>
              </a:rPr>
              <a:t>Made</a:t>
            </a:r>
            <a:r>
              <a:rPr lang="ru-RU" sz="1200" dirty="0">
                <a:solidFill>
                  <a:srgbClr val="04304B"/>
                </a:solidFill>
              </a:rPr>
              <a:t> </a:t>
            </a:r>
            <a:r>
              <a:rPr lang="ru-RU" sz="1200" dirty="0" err="1">
                <a:solidFill>
                  <a:srgbClr val="04304B"/>
                </a:solidFill>
              </a:rPr>
              <a:t>in</a:t>
            </a:r>
            <a:r>
              <a:rPr lang="ru-RU" sz="1200" dirty="0">
                <a:solidFill>
                  <a:srgbClr val="04304B"/>
                </a:solidFill>
              </a:rPr>
              <a:t> </a:t>
            </a:r>
            <a:r>
              <a:rPr lang="ru-RU" sz="1200" dirty="0" err="1">
                <a:solidFill>
                  <a:srgbClr val="04304B"/>
                </a:solidFill>
              </a:rPr>
              <a:t>Germany</a:t>
            </a:r>
            <a:r>
              <a:rPr lang="ru-RU" sz="1200" dirty="0">
                <a:solidFill>
                  <a:srgbClr val="04304B"/>
                </a:solidFill>
              </a:rPr>
              <a:t>, воспринимались покупателями во всем мире также, как китайские в недавнее время ("дешево да гнило").</a:t>
            </a:r>
          </a:p>
          <a:p>
            <a:pPr algn="l"/>
            <a:r>
              <a:rPr lang="ru-RU" sz="1200" dirty="0">
                <a:solidFill>
                  <a:srgbClr val="04304B"/>
                </a:solidFill>
              </a:rPr>
              <a:t>При временных трудовых конфликтах в других странах Германия мгновенно захватывала эту часть рынка своими дешевыми изделиями.</a:t>
            </a:r>
          </a:p>
          <a:p>
            <a:pPr algn="l"/>
            <a:r>
              <a:rPr lang="ru-RU" sz="1200" dirty="0">
                <a:solidFill>
                  <a:srgbClr val="04304B"/>
                </a:solidFill>
              </a:rPr>
              <a:t>Теперь же данная маркировка является синонимом качества.</a:t>
            </a:r>
          </a:p>
        </p:txBody>
      </p:sp>
      <p:sp>
        <p:nvSpPr>
          <p:cNvPr id="33" name="Прямоугольник 32"/>
          <p:cNvSpPr/>
          <p:nvPr/>
        </p:nvSpPr>
        <p:spPr>
          <a:xfrm>
            <a:off x="247415" y="2939362"/>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218363" y="2927199"/>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373878" y="2939362"/>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44826" y="2927199"/>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8" name="Заголовок 3"/>
          <p:cNvSpPr txBox="1">
            <a:spLocks/>
          </p:cNvSpPr>
          <p:nvPr/>
        </p:nvSpPr>
        <p:spPr>
          <a:xfrm>
            <a:off x="7115714" y="4382903"/>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Максим Повод</a:t>
            </a:r>
          </a:p>
        </p:txBody>
      </p:sp>
      <p:pic>
        <p:nvPicPr>
          <p:cNvPr id="39" name="Picture 3" descr="C:\Users\rusokb\AppData\Local\Microsoft\Windows\INetCache\Content.Word\Maxim Povod.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0570" y="3367023"/>
            <a:ext cx="815023" cy="1045206"/>
          </a:xfrm>
          <a:prstGeom prst="rect">
            <a:avLst/>
          </a:prstGeom>
          <a:noFill/>
          <a:ln>
            <a:noFill/>
          </a:ln>
        </p:spPr>
      </p:pic>
      <p:sp>
        <p:nvSpPr>
          <p:cNvPr id="41" name="Скругленный прямоугольник 16">
            <a:extLst>
              <a:ext uri="{FF2B5EF4-FFF2-40B4-BE49-F238E27FC236}">
                <a16:creationId xmlns:a16="http://schemas.microsoft.com/office/drawing/2014/main" id="{7A562C34-9F99-4589-9994-2CC514B99DCF}"/>
              </a:ext>
            </a:extLst>
          </p:cNvPr>
          <p:cNvSpPr/>
          <p:nvPr/>
        </p:nvSpPr>
        <p:spPr>
          <a:xfrm>
            <a:off x="4724817" y="2309118"/>
            <a:ext cx="1917511" cy="457139"/>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42" name="Заголовок 3">
            <a:extLst>
              <a:ext uri="{FF2B5EF4-FFF2-40B4-BE49-F238E27FC236}">
                <a16:creationId xmlns:a16="http://schemas.microsoft.com/office/drawing/2014/main" id="{B7E77281-55C5-492D-A3BF-2A48BF6FE74A}"/>
              </a:ext>
            </a:extLst>
          </p:cNvPr>
          <p:cNvSpPr txBox="1">
            <a:spLocks/>
          </p:cNvSpPr>
          <p:nvPr/>
        </p:nvSpPr>
        <p:spPr>
          <a:xfrm>
            <a:off x="4724817" y="2309117"/>
            <a:ext cx="1917511" cy="457139"/>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Россия</a:t>
            </a:r>
          </a:p>
        </p:txBody>
      </p:sp>
    </p:spTree>
    <p:extLst>
      <p:ext uri="{BB962C8B-B14F-4D97-AF65-F5344CB8AC3E}">
        <p14:creationId xmlns:p14="http://schemas.microsoft.com/office/powerpoint/2010/main" val="32305981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Скругленный прямоугольник 12">
            <a:extLst>
              <a:ext uri="{FF2B5EF4-FFF2-40B4-BE49-F238E27FC236}">
                <a16:creationId xmlns:a16="http://schemas.microsoft.com/office/drawing/2014/main" id="{31E74133-E7E3-44BA-BA53-AC14987BADF5}"/>
              </a:ext>
            </a:extLst>
          </p:cNvPr>
          <p:cNvSpPr/>
          <p:nvPr/>
        </p:nvSpPr>
        <p:spPr>
          <a:xfrm>
            <a:off x="2476010" y="2259270"/>
            <a:ext cx="1917511" cy="697768"/>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46539"/>
            <a:ext cx="8673154" cy="850242"/>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4. Как в системе менеджмента японских компаний называется процесс постоянных постепенных улучшений, направленных на повышение КАЧЕСТВА продукции и производственных процессов</a:t>
            </a:r>
          </a:p>
        </p:txBody>
      </p:sp>
      <p:sp>
        <p:nvSpPr>
          <p:cNvPr id="8" name="Скругленный прямоугольник 7"/>
          <p:cNvSpPr/>
          <p:nvPr/>
        </p:nvSpPr>
        <p:spPr>
          <a:xfrm>
            <a:off x="218363" y="2254985"/>
            <a:ext cx="1917511" cy="697768"/>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254984"/>
            <a:ext cx="1917511" cy="697768"/>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Канбан</a:t>
            </a:r>
            <a:endParaRPr lang="ru-RU" sz="1600" dirty="0">
              <a:solidFill>
                <a:schemeClr val="bg1"/>
              </a:solidFill>
              <a:effectLst>
                <a:outerShdw blurRad="38100" dist="38100" dir="2700000" algn="tl">
                  <a:srgbClr val="000000">
                    <a:alpha val="43137"/>
                  </a:srgbClr>
                </a:outerShdw>
              </a:effectLst>
            </a:endParaRPr>
          </a:p>
        </p:txBody>
      </p:sp>
      <p:sp>
        <p:nvSpPr>
          <p:cNvPr id="13" name="Скругленный прямоугольник 12"/>
          <p:cNvSpPr/>
          <p:nvPr/>
        </p:nvSpPr>
        <p:spPr>
          <a:xfrm>
            <a:off x="2470244" y="2254984"/>
            <a:ext cx="1917511" cy="697768"/>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254983"/>
            <a:ext cx="1917511" cy="697768"/>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Кайдзен</a:t>
            </a:r>
            <a:endParaRPr lang="ru-RU" sz="1600" dirty="0">
              <a:solidFill>
                <a:schemeClr val="bg1"/>
              </a:solidFill>
              <a:effectLst>
                <a:outerShdw blurRad="38100" dist="38100" dir="2700000" algn="tl">
                  <a:srgbClr val="000000">
                    <a:alpha val="43137"/>
                  </a:srgbClr>
                </a:outerShdw>
              </a:effectLst>
            </a:endParaRPr>
          </a:p>
        </p:txBody>
      </p:sp>
      <p:sp>
        <p:nvSpPr>
          <p:cNvPr id="15" name="Скругленный прямоугольник 14"/>
          <p:cNvSpPr/>
          <p:nvPr/>
        </p:nvSpPr>
        <p:spPr>
          <a:xfrm>
            <a:off x="4722125" y="2254983"/>
            <a:ext cx="1917511" cy="697768"/>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254982"/>
            <a:ext cx="1917511" cy="697768"/>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Джидока</a:t>
            </a:r>
            <a:endParaRPr lang="ru-RU" sz="1600" dirty="0">
              <a:solidFill>
                <a:schemeClr val="bg1"/>
              </a:solidFill>
              <a:effectLst>
                <a:outerShdw blurRad="38100" dist="38100" dir="2700000" algn="tl">
                  <a:srgbClr val="000000">
                    <a:alpha val="43137"/>
                  </a:srgbClr>
                </a:outerShdw>
              </a:effectLst>
            </a:endParaRPr>
          </a:p>
        </p:txBody>
      </p:sp>
      <p:sp>
        <p:nvSpPr>
          <p:cNvPr id="17" name="Скругленный прямоугольник 16"/>
          <p:cNvSpPr/>
          <p:nvPr/>
        </p:nvSpPr>
        <p:spPr>
          <a:xfrm>
            <a:off x="6974006" y="2254982"/>
            <a:ext cx="1917511" cy="697768"/>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254981"/>
            <a:ext cx="1917511" cy="697768"/>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err="1">
                <a:solidFill>
                  <a:schemeClr val="bg1"/>
                </a:solidFill>
                <a:effectLst>
                  <a:outerShdw blurRad="38100" dist="38100" dir="2700000" algn="tl">
                    <a:srgbClr val="000000">
                      <a:alpha val="43137"/>
                    </a:srgbClr>
                  </a:outerShdw>
                </a:effectLst>
              </a:rPr>
              <a:t>Хейдзунка</a:t>
            </a:r>
            <a:endParaRPr lang="ru-RU" sz="1600" dirty="0">
              <a:solidFill>
                <a:schemeClr val="bg1"/>
              </a:solidFill>
              <a:effectLst>
                <a:outerShdw blurRad="38100" dist="38100" dir="2700000" algn="tl">
                  <a:srgbClr val="000000">
                    <a:alpha val="43137"/>
                  </a:srgbClr>
                </a:outerShdw>
              </a:effectLst>
            </a:endParaRPr>
          </a:p>
        </p:txBody>
      </p:sp>
      <p:sp>
        <p:nvSpPr>
          <p:cNvPr id="24" name="Прямоугольник 23"/>
          <p:cNvSpPr/>
          <p:nvPr/>
        </p:nvSpPr>
        <p:spPr>
          <a:xfrm>
            <a:off x="995571" y="177713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7713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7713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7" y="177713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3"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5" name="Прямоугольник 34"/>
          <p:cNvSpPr/>
          <p:nvPr/>
        </p:nvSpPr>
        <p:spPr>
          <a:xfrm>
            <a:off x="4020802" y="316421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3991750" y="315205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8" name="Заголовок 3"/>
          <p:cNvSpPr txBox="1">
            <a:spLocks/>
          </p:cNvSpPr>
          <p:nvPr/>
        </p:nvSpPr>
        <p:spPr>
          <a:xfrm>
            <a:off x="3773660" y="4607754"/>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Роман </a:t>
            </a:r>
            <a:r>
              <a:rPr lang="ru-RU" sz="1200" dirty="0" err="1"/>
              <a:t>Лелеков</a:t>
            </a:r>
            <a:endParaRPr lang="ru-RU" sz="1200" dirty="0"/>
          </a:p>
        </p:txBody>
      </p:sp>
      <p:pic>
        <p:nvPicPr>
          <p:cNvPr id="32" name="Picture 4" descr="C:\Users\rusokb\AppData\Local\Microsoft\Windows\INetCache\Content.Word\Лелеков.jpg"/>
          <p:cNvPicPr/>
          <p:nvPr/>
        </p:nvPicPr>
        <p:blipFill rotWithShape="1">
          <a:blip r:embed="rId3" cstate="print">
            <a:extLst>
              <a:ext uri="{28A0092B-C50C-407E-A947-70E740481C1C}">
                <a14:useLocalDpi xmlns:a14="http://schemas.microsoft.com/office/drawing/2010/main" val="0"/>
              </a:ext>
            </a:extLst>
          </a:blip>
          <a:srcRect b="6017"/>
          <a:stretch/>
        </p:blipFill>
        <p:spPr bwMode="auto">
          <a:xfrm>
            <a:off x="4220630" y="3591876"/>
            <a:ext cx="808755" cy="1013462"/>
          </a:xfrm>
          <a:prstGeom prst="rect">
            <a:avLst/>
          </a:prstGeom>
          <a:noFill/>
          <a:ln>
            <a:noFill/>
          </a:ln>
        </p:spPr>
      </p:pic>
    </p:spTree>
    <p:extLst>
      <p:ext uri="{BB962C8B-B14F-4D97-AF65-F5344CB8AC3E}">
        <p14:creationId xmlns:p14="http://schemas.microsoft.com/office/powerpoint/2010/main" val="29805632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Скругленный прямоугольник 7">
            <a:extLst>
              <a:ext uri="{FF2B5EF4-FFF2-40B4-BE49-F238E27FC236}">
                <a16:creationId xmlns:a16="http://schemas.microsoft.com/office/drawing/2014/main" id="{00B602B9-1DE9-4053-9CDC-655B2AB355BB}"/>
              </a:ext>
            </a:extLst>
          </p:cNvPr>
          <p:cNvSpPr/>
          <p:nvPr/>
        </p:nvSpPr>
        <p:spPr>
          <a:xfrm>
            <a:off x="218361" y="2254979"/>
            <a:ext cx="1917511" cy="813795"/>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46539"/>
            <a:ext cx="8673154" cy="850242"/>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5. Говорят, что фарфор высокого класса бьется не хуже дешевого, но при этом изделие высокого КАЧЕСТВА определяет показатель, равный 2-3, а для дешевого фарфора эта цифра в десятки, а иногда и сотни раз больше. Что означает этот показатель?</a:t>
            </a:r>
          </a:p>
        </p:txBody>
      </p:sp>
      <p:sp>
        <p:nvSpPr>
          <p:cNvPr id="8" name="Скругленный прямоугольник 7"/>
          <p:cNvSpPr/>
          <p:nvPr/>
        </p:nvSpPr>
        <p:spPr>
          <a:xfrm>
            <a:off x="218363" y="2254984"/>
            <a:ext cx="1917511" cy="81379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254983"/>
            <a:ext cx="1917511" cy="81379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На сколько частей разлетается разбитое изделие</a:t>
            </a:r>
          </a:p>
        </p:txBody>
      </p:sp>
      <p:sp>
        <p:nvSpPr>
          <p:cNvPr id="13" name="Скругленный прямоугольник 12"/>
          <p:cNvSpPr/>
          <p:nvPr/>
        </p:nvSpPr>
        <p:spPr>
          <a:xfrm>
            <a:off x="2470244" y="2254983"/>
            <a:ext cx="1917511" cy="81379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254982"/>
            <a:ext cx="1917511" cy="81379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Коэффициент легкости</a:t>
            </a:r>
          </a:p>
        </p:txBody>
      </p:sp>
      <p:sp>
        <p:nvSpPr>
          <p:cNvPr id="15" name="Скругленный прямоугольник 14"/>
          <p:cNvSpPr/>
          <p:nvPr/>
        </p:nvSpPr>
        <p:spPr>
          <a:xfrm>
            <a:off x="4722125" y="2254982"/>
            <a:ext cx="1917511" cy="81379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254981"/>
            <a:ext cx="1917511" cy="81379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Толщина фарфора</a:t>
            </a:r>
          </a:p>
        </p:txBody>
      </p:sp>
      <p:sp>
        <p:nvSpPr>
          <p:cNvPr id="17" name="Скругленный прямоугольник 16"/>
          <p:cNvSpPr/>
          <p:nvPr/>
        </p:nvSpPr>
        <p:spPr>
          <a:xfrm>
            <a:off x="6974006" y="2254981"/>
            <a:ext cx="1917511" cy="813795"/>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254980"/>
            <a:ext cx="1917511" cy="81379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400" dirty="0">
                <a:solidFill>
                  <a:schemeClr val="bg1"/>
                </a:solidFill>
                <a:effectLst>
                  <a:outerShdw blurRad="38100" dist="38100" dir="2700000" algn="tl">
                    <a:srgbClr val="000000">
                      <a:alpha val="43137"/>
                    </a:srgbClr>
                  </a:outerShdw>
                </a:effectLst>
              </a:rPr>
              <a:t>Коэффициент прозрачности</a:t>
            </a:r>
          </a:p>
        </p:txBody>
      </p:sp>
      <p:sp>
        <p:nvSpPr>
          <p:cNvPr id="24" name="Прямоугольник 23"/>
          <p:cNvSpPr/>
          <p:nvPr/>
        </p:nvSpPr>
        <p:spPr>
          <a:xfrm>
            <a:off x="995571" y="177713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77713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777136"/>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7" y="1777136"/>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3" y="1797781"/>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5" name="Прямоугольник 34"/>
          <p:cNvSpPr/>
          <p:nvPr/>
        </p:nvSpPr>
        <p:spPr>
          <a:xfrm>
            <a:off x="4020802" y="316421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3991750" y="315205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8" name="Заголовок 3"/>
          <p:cNvSpPr txBox="1">
            <a:spLocks/>
          </p:cNvSpPr>
          <p:nvPr/>
        </p:nvSpPr>
        <p:spPr>
          <a:xfrm>
            <a:off x="3773660" y="4607754"/>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Дарья Киселева</a:t>
            </a:r>
          </a:p>
        </p:txBody>
      </p:sp>
      <p:pic>
        <p:nvPicPr>
          <p:cNvPr id="33" name="Picture 5" descr="C:\Users\rusokb\AppData\Local\Microsoft\Windows\INetCache\Content.Word\Daria Kiseleva.jpg"/>
          <p:cNvPicPr/>
          <p:nvPr/>
        </p:nvPicPr>
        <p:blipFill rotWithShape="1">
          <a:blip r:embed="rId3" cstate="print">
            <a:extLst>
              <a:ext uri="{28A0092B-C50C-407E-A947-70E740481C1C}">
                <a14:useLocalDpi xmlns:a14="http://schemas.microsoft.com/office/drawing/2010/main" val="0"/>
              </a:ext>
            </a:extLst>
          </a:blip>
          <a:srcRect b="10302"/>
          <a:stretch/>
        </p:blipFill>
        <p:spPr bwMode="auto">
          <a:xfrm>
            <a:off x="4220629" y="3587012"/>
            <a:ext cx="808755" cy="1013563"/>
          </a:xfrm>
          <a:prstGeom prst="rect">
            <a:avLst/>
          </a:prstGeom>
          <a:noFill/>
          <a:ln>
            <a:noFill/>
          </a:ln>
        </p:spPr>
      </p:pic>
    </p:spTree>
    <p:extLst>
      <p:ext uri="{BB962C8B-B14F-4D97-AF65-F5344CB8AC3E}">
        <p14:creationId xmlns:p14="http://schemas.microsoft.com/office/powerpoint/2010/main" val="10437849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Скругленный прямоугольник 14">
            <a:extLst>
              <a:ext uri="{FF2B5EF4-FFF2-40B4-BE49-F238E27FC236}">
                <a16:creationId xmlns:a16="http://schemas.microsoft.com/office/drawing/2014/main" id="{E8C18E27-24C7-48E2-8FA6-9626B5EF81A8}"/>
              </a:ext>
            </a:extLst>
          </p:cNvPr>
          <p:cNvSpPr/>
          <p:nvPr/>
        </p:nvSpPr>
        <p:spPr>
          <a:xfrm>
            <a:off x="4722125" y="1946752"/>
            <a:ext cx="1917511" cy="533077"/>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36725"/>
            <a:ext cx="8673154" cy="64249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800" dirty="0">
                <a:solidFill>
                  <a:srgbClr val="04304B"/>
                </a:solidFill>
              </a:rPr>
              <a:t>6. Звездочки, означающие КАЧЕСТВО коньяка, обязаны своим происхождением событиям начала XIX века. Поэтому на самом деле это не звездочка, а ОНА.</a:t>
            </a:r>
          </a:p>
        </p:txBody>
      </p:sp>
      <p:sp>
        <p:nvSpPr>
          <p:cNvPr id="8" name="Скругленный прямоугольник 7"/>
          <p:cNvSpPr/>
          <p:nvPr/>
        </p:nvSpPr>
        <p:spPr>
          <a:xfrm>
            <a:off x="218363" y="1939531"/>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1939530"/>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Медаль</a:t>
            </a:r>
          </a:p>
        </p:txBody>
      </p:sp>
      <p:sp>
        <p:nvSpPr>
          <p:cNvPr id="13" name="Скругленный прямоугольник 12"/>
          <p:cNvSpPr/>
          <p:nvPr/>
        </p:nvSpPr>
        <p:spPr>
          <a:xfrm>
            <a:off x="2470244" y="1939530"/>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1939529"/>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Марка парохода</a:t>
            </a:r>
          </a:p>
        </p:txBody>
      </p:sp>
      <p:sp>
        <p:nvSpPr>
          <p:cNvPr id="15" name="Скругленный прямоугольник 14"/>
          <p:cNvSpPr/>
          <p:nvPr/>
        </p:nvSpPr>
        <p:spPr>
          <a:xfrm>
            <a:off x="4722125" y="1939529"/>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1939528"/>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Комета</a:t>
            </a:r>
          </a:p>
        </p:txBody>
      </p:sp>
      <p:sp>
        <p:nvSpPr>
          <p:cNvPr id="17" name="Скругленный прямоугольник 16"/>
          <p:cNvSpPr/>
          <p:nvPr/>
        </p:nvSpPr>
        <p:spPr>
          <a:xfrm>
            <a:off x="6974006" y="1939528"/>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1939527"/>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Часть герба города</a:t>
            </a:r>
          </a:p>
        </p:txBody>
      </p:sp>
      <p:sp>
        <p:nvSpPr>
          <p:cNvPr id="24" name="Прямоугольник 23"/>
          <p:cNvSpPr/>
          <p:nvPr/>
        </p:nvSpPr>
        <p:spPr>
          <a:xfrm>
            <a:off x="995571" y="1461683"/>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48232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461683"/>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48232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461683"/>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48232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461683"/>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482328"/>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218363" y="2957674"/>
            <a:ext cx="6755643" cy="1667666"/>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000" dirty="0">
                <a:solidFill>
                  <a:srgbClr val="04304B"/>
                </a:solidFill>
              </a:rPr>
              <a:t>Большая комета 1811 года - была самой большой и яркой кометой прошлого столетия, видимой невооружённым глазом на небе 290 дней.  Комета 1811 года оставила о себе память необычайно обильным урожаем винограда, что поспешили связать с появлением небесного тела. В реальности после необычайно жаркого и засушливого лета в средней Европе наступила исключительно теплая осень. Все это вызвало необыкновенный урожай винограда, как по изобилию плодов, так и по высокому качеству вина. Но поверье, что кометы оказывают влияние на урожай винограда, впоследствии прижилось и широко распространилось. </a:t>
            </a:r>
          </a:p>
          <a:p>
            <a:pPr algn="l"/>
            <a:r>
              <a:rPr lang="ru-RU" sz="1000" dirty="0">
                <a:solidFill>
                  <a:srgbClr val="04304B"/>
                </a:solidFill>
              </a:rPr>
              <a:t>Для региона Коньяк </a:t>
            </a:r>
            <a:r>
              <a:rPr lang="ru-RU" sz="1000" dirty="0" err="1">
                <a:solidFill>
                  <a:srgbClr val="04304B"/>
                </a:solidFill>
              </a:rPr>
              <a:t>винтажные</a:t>
            </a:r>
            <a:r>
              <a:rPr lang="ru-RU" sz="1000" dirty="0">
                <a:solidFill>
                  <a:srgbClr val="04304B"/>
                </a:solidFill>
              </a:rPr>
              <a:t> коньяки 1811 года считаются лучшим в истории, поэтому позже бочки со спиртами первого года с хорошим урожаем после нашествия филлоксеры стали помечать звездочкой (стилизованное изображение «головы» кометы) как знак уважения и благодарности к урожаю 1811 года. Второй хороший урожай помечали двумя звездочками...  Позже потомок основателя коньячного дома </a:t>
            </a:r>
            <a:r>
              <a:rPr lang="ru-RU" sz="1000" dirty="0" err="1">
                <a:solidFill>
                  <a:srgbClr val="04304B"/>
                </a:solidFill>
              </a:rPr>
              <a:t>Hennessy</a:t>
            </a:r>
            <a:r>
              <a:rPr lang="ru-RU" sz="1000" dirty="0">
                <a:solidFill>
                  <a:srgbClr val="04304B"/>
                </a:solidFill>
              </a:rPr>
              <a:t>, Морис </a:t>
            </a:r>
            <a:r>
              <a:rPr lang="ru-RU" sz="1000" dirty="0" err="1">
                <a:solidFill>
                  <a:srgbClr val="04304B"/>
                </a:solidFill>
              </a:rPr>
              <a:t>Хэннесси</a:t>
            </a:r>
            <a:r>
              <a:rPr lang="ru-RU" sz="1000" dirty="0">
                <a:solidFill>
                  <a:srgbClr val="04304B"/>
                </a:solidFill>
              </a:rPr>
              <a:t>, создал звездочную классификацию коньяков, придумав обозначать возраст напитка количеством звездочек.</a:t>
            </a:r>
          </a:p>
        </p:txBody>
      </p:sp>
      <p:sp>
        <p:nvSpPr>
          <p:cNvPr id="33" name="Прямоугольник 32"/>
          <p:cNvSpPr/>
          <p:nvPr/>
        </p:nvSpPr>
        <p:spPr>
          <a:xfrm>
            <a:off x="247415" y="2596357"/>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218363" y="2584194"/>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7" name="Прямоугольник 36"/>
          <p:cNvSpPr/>
          <p:nvPr/>
        </p:nvSpPr>
        <p:spPr>
          <a:xfrm>
            <a:off x="7373878" y="2939362"/>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0" name="Заголовок 3"/>
          <p:cNvSpPr txBox="1">
            <a:spLocks/>
          </p:cNvSpPr>
          <p:nvPr/>
        </p:nvSpPr>
        <p:spPr>
          <a:xfrm>
            <a:off x="7344826" y="2927199"/>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pic>
        <p:nvPicPr>
          <p:cNvPr id="41" name="Picture 1" descr="C:\Users\rusokb\AppData\Local\Microsoft\Windows\INetCache\Content.Word\Kuzenkov.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0572" y="3367023"/>
            <a:ext cx="815023" cy="1026701"/>
          </a:xfrm>
          <a:prstGeom prst="rect">
            <a:avLst/>
          </a:prstGeom>
          <a:noFill/>
          <a:ln>
            <a:noFill/>
          </a:ln>
        </p:spPr>
      </p:pic>
      <p:sp>
        <p:nvSpPr>
          <p:cNvPr id="42" name="Заголовок 3"/>
          <p:cNvSpPr txBox="1">
            <a:spLocks/>
          </p:cNvSpPr>
          <p:nvPr/>
        </p:nvSpPr>
        <p:spPr>
          <a:xfrm>
            <a:off x="7115714" y="4382903"/>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Андрей </a:t>
            </a:r>
            <a:r>
              <a:rPr lang="ru-RU" sz="1200" dirty="0" err="1"/>
              <a:t>Кузенков</a:t>
            </a:r>
            <a:endParaRPr lang="ru-RU" sz="1200" dirty="0"/>
          </a:p>
        </p:txBody>
      </p:sp>
    </p:spTree>
    <p:extLst>
      <p:ext uri="{BB962C8B-B14F-4D97-AF65-F5344CB8AC3E}">
        <p14:creationId xmlns:p14="http://schemas.microsoft.com/office/powerpoint/2010/main" val="31095758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2" grpId="0"/>
      <p:bldP spid="33" grpId="0" animBg="1"/>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12">
            <a:extLst>
              <a:ext uri="{FF2B5EF4-FFF2-40B4-BE49-F238E27FC236}">
                <a16:creationId xmlns:a16="http://schemas.microsoft.com/office/drawing/2014/main" id="{C6A178FC-8C86-424C-A78F-6155D7C9200A}"/>
              </a:ext>
            </a:extLst>
          </p:cNvPr>
          <p:cNvSpPr/>
          <p:nvPr/>
        </p:nvSpPr>
        <p:spPr>
          <a:xfrm>
            <a:off x="2470244" y="2101938"/>
            <a:ext cx="1917511" cy="533077"/>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36725"/>
            <a:ext cx="8673154" cy="808862"/>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rgbClr val="04304B"/>
                </a:solidFill>
              </a:rPr>
              <a:t>7. По воспоминаниям русского писателя и журналиста Владимира Гиляровского самый КАЧЕСТВЕННЫЙ и лучший сорт этого товара обладает землистым ароматом. Тем не менее простой волжский народ не ценил этот товар. Что это?</a:t>
            </a:r>
          </a:p>
        </p:txBody>
      </p:sp>
      <p:sp>
        <p:nvSpPr>
          <p:cNvPr id="8" name="Скругленный прямоугольник 7"/>
          <p:cNvSpPr/>
          <p:nvPr/>
        </p:nvSpPr>
        <p:spPr>
          <a:xfrm>
            <a:off x="218363" y="2101943"/>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2"/>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Духи</a:t>
            </a:r>
          </a:p>
        </p:txBody>
      </p:sp>
      <p:sp>
        <p:nvSpPr>
          <p:cNvPr id="13" name="Скругленный прямоугольник 12"/>
          <p:cNvSpPr/>
          <p:nvPr/>
        </p:nvSpPr>
        <p:spPr>
          <a:xfrm>
            <a:off x="2470244" y="2101942"/>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4" name="Заголовок 3"/>
          <p:cNvSpPr txBox="1">
            <a:spLocks/>
          </p:cNvSpPr>
          <p:nvPr/>
        </p:nvSpPr>
        <p:spPr>
          <a:xfrm>
            <a:off x="2470244" y="2101941"/>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Икра</a:t>
            </a:r>
          </a:p>
        </p:txBody>
      </p:sp>
      <p:sp>
        <p:nvSpPr>
          <p:cNvPr id="15" name="Скругленный прямоугольник 14"/>
          <p:cNvSpPr/>
          <p:nvPr/>
        </p:nvSpPr>
        <p:spPr>
          <a:xfrm>
            <a:off x="4722125" y="2101941"/>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40"/>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Сигары</a:t>
            </a:r>
          </a:p>
        </p:txBody>
      </p:sp>
      <p:sp>
        <p:nvSpPr>
          <p:cNvPr id="17" name="Скругленный прямоугольник 16"/>
          <p:cNvSpPr/>
          <p:nvPr/>
        </p:nvSpPr>
        <p:spPr>
          <a:xfrm>
            <a:off x="6974006" y="2101940"/>
            <a:ext cx="1917511" cy="533077"/>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9"/>
            <a:ext cx="1917511" cy="533077"/>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Лилии</a:t>
            </a:r>
          </a:p>
        </p:txBody>
      </p:sp>
      <p:sp>
        <p:nvSpPr>
          <p:cNvPr id="24" name="Прямоугольник 23"/>
          <p:cNvSpPr/>
          <p:nvPr/>
        </p:nvSpPr>
        <p:spPr>
          <a:xfrm>
            <a:off x="995571" y="1624095"/>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218363" y="3309720"/>
            <a:ext cx="6755643" cy="1355246"/>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000" dirty="0">
                <a:solidFill>
                  <a:srgbClr val="04304B"/>
                </a:solidFill>
              </a:rPr>
              <a:t>Воспоминания русского писателя, журналиста и бытописателя Владимира</a:t>
            </a:r>
          </a:p>
          <a:p>
            <a:pPr algn="l"/>
            <a:r>
              <a:rPr lang="ru-RU" sz="1000" dirty="0">
                <a:solidFill>
                  <a:srgbClr val="04304B"/>
                </a:solidFill>
              </a:rPr>
              <a:t>Алексеевича Гиляровского: «Чернелась в серебряных ведрах, в кольце прозрачного льда, стерляжья мелкая икра, высилась над краями горкой темная осетровая и крупная, зернышко к зернышку, белужья. Ароматная</a:t>
            </a:r>
          </a:p>
          <a:p>
            <a:pPr algn="l"/>
            <a:r>
              <a:rPr lang="ru-RU" sz="1000" dirty="0">
                <a:solidFill>
                  <a:srgbClr val="04304B"/>
                </a:solidFill>
              </a:rPr>
              <a:t>паюсная, мартовская, с </a:t>
            </a:r>
            <a:r>
              <a:rPr lang="ru-RU" sz="1000" dirty="0" err="1">
                <a:solidFill>
                  <a:srgbClr val="04304B"/>
                </a:solidFill>
              </a:rPr>
              <a:t>Сальянских</a:t>
            </a:r>
            <a:r>
              <a:rPr lang="ru-RU" sz="1000" dirty="0">
                <a:solidFill>
                  <a:srgbClr val="04304B"/>
                </a:solidFill>
              </a:rPr>
              <a:t> промыслов, пухла на серебряных блюдах; далее сухая мешочная – тонким ножом пополам каждая икринка режется – высилась, сохраняя форму мешков, а лучшая в мире паюсная икра с особым землистым ароматом, </a:t>
            </a:r>
            <a:r>
              <a:rPr lang="ru-RU" sz="1000" dirty="0" err="1">
                <a:solidFill>
                  <a:srgbClr val="04304B"/>
                </a:solidFill>
              </a:rPr>
              <a:t>ачуевская-кучугур</a:t>
            </a:r>
            <a:r>
              <a:rPr lang="ru-RU" sz="1000" dirty="0">
                <a:solidFill>
                  <a:srgbClr val="04304B"/>
                </a:solidFill>
              </a:rPr>
              <a:t>, стояла огромными глыбами на</a:t>
            </a:r>
          </a:p>
          <a:p>
            <a:pPr algn="l"/>
            <a:r>
              <a:rPr lang="ru-RU" sz="1000" dirty="0">
                <a:solidFill>
                  <a:srgbClr val="04304B"/>
                </a:solidFill>
              </a:rPr>
              <a:t>блюдах…» В то же время Владимир Алексеевич пишет о том, что волжские бурлаки предпочитали осетровой икре обычную воблу, т.к. черная икра была им уже поперек горла, «</a:t>
            </a:r>
            <a:r>
              <a:rPr lang="ru-RU" sz="1000" dirty="0" err="1">
                <a:solidFill>
                  <a:srgbClr val="04304B"/>
                </a:solidFill>
              </a:rPr>
              <a:t>обрыдла</a:t>
            </a:r>
            <a:r>
              <a:rPr lang="ru-RU" sz="1000" dirty="0">
                <a:solidFill>
                  <a:srgbClr val="04304B"/>
                </a:solidFill>
              </a:rPr>
              <a:t>».</a:t>
            </a:r>
          </a:p>
        </p:txBody>
      </p:sp>
      <p:sp>
        <p:nvSpPr>
          <p:cNvPr id="33" name="Прямоугольник 32"/>
          <p:cNvSpPr/>
          <p:nvPr/>
        </p:nvSpPr>
        <p:spPr>
          <a:xfrm>
            <a:off x="247415" y="294840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218363" y="293624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5" name="Прямоугольник 34"/>
          <p:cNvSpPr/>
          <p:nvPr/>
        </p:nvSpPr>
        <p:spPr>
          <a:xfrm>
            <a:off x="7372978" y="2939362"/>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6" name="Заголовок 3"/>
          <p:cNvSpPr txBox="1">
            <a:spLocks/>
          </p:cNvSpPr>
          <p:nvPr/>
        </p:nvSpPr>
        <p:spPr>
          <a:xfrm>
            <a:off x="7343926" y="2927199"/>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38" name="Заголовок 3"/>
          <p:cNvSpPr txBox="1">
            <a:spLocks/>
          </p:cNvSpPr>
          <p:nvPr/>
        </p:nvSpPr>
        <p:spPr>
          <a:xfrm>
            <a:off x="7125836" y="4382903"/>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Дарья Киселева</a:t>
            </a:r>
          </a:p>
        </p:txBody>
      </p:sp>
      <p:pic>
        <p:nvPicPr>
          <p:cNvPr id="39" name="Picture 5" descr="C:\Users\rusokb\AppData\Local\Microsoft\Windows\INetCache\Content.Word\Daria Kiseleva.jpg"/>
          <p:cNvPicPr/>
          <p:nvPr/>
        </p:nvPicPr>
        <p:blipFill rotWithShape="1">
          <a:blip r:embed="rId3" cstate="print">
            <a:extLst>
              <a:ext uri="{28A0092B-C50C-407E-A947-70E740481C1C}">
                <a14:useLocalDpi xmlns:a14="http://schemas.microsoft.com/office/drawing/2010/main" val="0"/>
              </a:ext>
            </a:extLst>
          </a:blip>
          <a:srcRect b="10302"/>
          <a:stretch/>
        </p:blipFill>
        <p:spPr bwMode="auto">
          <a:xfrm>
            <a:off x="7572805" y="3362161"/>
            <a:ext cx="808755" cy="1013563"/>
          </a:xfrm>
          <a:prstGeom prst="rect">
            <a:avLst/>
          </a:prstGeom>
          <a:noFill/>
          <a:ln>
            <a:noFill/>
          </a:ln>
        </p:spPr>
      </p:pic>
    </p:spTree>
    <p:extLst>
      <p:ext uri="{BB962C8B-B14F-4D97-AF65-F5344CB8AC3E}">
        <p14:creationId xmlns:p14="http://schemas.microsoft.com/office/powerpoint/2010/main" val="39461117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2" grpId="0"/>
      <p:bldP spid="33"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Скругленный прямоугольник 16">
            <a:extLst>
              <a:ext uri="{FF2B5EF4-FFF2-40B4-BE49-F238E27FC236}">
                <a16:creationId xmlns:a16="http://schemas.microsoft.com/office/drawing/2014/main" id="{B58BA5A7-C887-4260-A18A-E4596F077F09}"/>
              </a:ext>
            </a:extLst>
          </p:cNvPr>
          <p:cNvSpPr/>
          <p:nvPr/>
        </p:nvSpPr>
        <p:spPr>
          <a:xfrm>
            <a:off x="6971124" y="2108627"/>
            <a:ext cx="1917511" cy="660310"/>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3" name="Скругленный прямоугольник 12"/>
          <p:cNvSpPr/>
          <p:nvPr/>
        </p:nvSpPr>
        <p:spPr>
          <a:xfrm>
            <a:off x="2470244" y="2101942"/>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5" name="Прямоугольник 4"/>
          <p:cNvSpPr/>
          <p:nvPr/>
        </p:nvSpPr>
        <p:spPr>
          <a:xfrm>
            <a:off x="0" y="0"/>
            <a:ext cx="9144000" cy="62012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6" name="Прямоугольник 5"/>
          <p:cNvSpPr/>
          <p:nvPr/>
        </p:nvSpPr>
        <p:spPr>
          <a:xfrm flipV="1">
            <a:off x="0" y="620120"/>
            <a:ext cx="9144000" cy="75270"/>
          </a:xfrm>
          <a:prstGeom prst="rect">
            <a:avLst/>
          </a:prstGeom>
          <a:solidFill>
            <a:srgbClr val="C3DF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 name="Заголовок 3"/>
          <p:cNvSpPr>
            <a:spLocks noGrp="1"/>
          </p:cNvSpPr>
          <p:nvPr>
            <p:ph type="title"/>
          </p:nvPr>
        </p:nvSpPr>
        <p:spPr>
          <a:xfrm>
            <a:off x="626364" y="81460"/>
            <a:ext cx="7891272" cy="457200"/>
          </a:xfrm>
        </p:spPr>
        <p:txBody>
          <a:bodyPr/>
          <a:lstStyle/>
          <a:p>
            <a:r>
              <a:rPr lang="ru-RU" dirty="0">
                <a:solidFill>
                  <a:schemeClr val="bg1"/>
                </a:solidFill>
              </a:rPr>
              <a:t>Качество</a:t>
            </a:r>
          </a:p>
        </p:txBody>
      </p:sp>
      <p:sp>
        <p:nvSpPr>
          <p:cNvPr id="7" name="Заголовок 3"/>
          <p:cNvSpPr txBox="1">
            <a:spLocks/>
          </p:cNvSpPr>
          <p:nvPr/>
        </p:nvSpPr>
        <p:spPr>
          <a:xfrm>
            <a:off x="218363" y="736725"/>
            <a:ext cx="8673154" cy="751285"/>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rgbClr val="04304B"/>
                </a:solidFill>
              </a:rPr>
              <a:t>8. Что буквально означает слово </a:t>
            </a:r>
            <a:r>
              <a:rPr lang="ru-RU" sz="1600" dirty="0" err="1">
                <a:solidFill>
                  <a:srgbClr val="04304B"/>
                </a:solidFill>
              </a:rPr>
              <a:t>cru</a:t>
            </a:r>
            <a:r>
              <a:rPr lang="ru-RU" sz="1600" dirty="0">
                <a:solidFill>
                  <a:srgbClr val="04304B"/>
                </a:solidFill>
              </a:rPr>
              <a:t> в широко известных классификациях французских вин (например, в официальной классификации вин Бордо 1855 года), отражающих КАЧЕСТВО вина</a:t>
            </a:r>
          </a:p>
        </p:txBody>
      </p:sp>
      <p:sp>
        <p:nvSpPr>
          <p:cNvPr id="8" name="Скругленный прямоугольник 7"/>
          <p:cNvSpPr/>
          <p:nvPr/>
        </p:nvSpPr>
        <p:spPr>
          <a:xfrm>
            <a:off x="218363" y="2101943"/>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2" name="Заголовок 3"/>
          <p:cNvSpPr txBox="1">
            <a:spLocks/>
          </p:cNvSpPr>
          <p:nvPr/>
        </p:nvSpPr>
        <p:spPr>
          <a:xfrm>
            <a:off x="218363" y="2101942"/>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Замок</a:t>
            </a:r>
          </a:p>
        </p:txBody>
      </p:sp>
      <p:sp>
        <p:nvSpPr>
          <p:cNvPr id="14" name="Заголовок 3"/>
          <p:cNvSpPr txBox="1">
            <a:spLocks/>
          </p:cNvSpPr>
          <p:nvPr/>
        </p:nvSpPr>
        <p:spPr>
          <a:xfrm>
            <a:off x="2470244" y="2101941"/>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Область/регион</a:t>
            </a:r>
          </a:p>
        </p:txBody>
      </p:sp>
      <p:sp>
        <p:nvSpPr>
          <p:cNvPr id="15" name="Скругленный прямоугольник 14"/>
          <p:cNvSpPr/>
          <p:nvPr/>
        </p:nvSpPr>
        <p:spPr>
          <a:xfrm>
            <a:off x="4722125" y="2101941"/>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6" name="Заголовок 3"/>
          <p:cNvSpPr txBox="1">
            <a:spLocks/>
          </p:cNvSpPr>
          <p:nvPr/>
        </p:nvSpPr>
        <p:spPr>
          <a:xfrm>
            <a:off x="4722125" y="2101940"/>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Виноградник</a:t>
            </a:r>
          </a:p>
        </p:txBody>
      </p:sp>
      <p:sp>
        <p:nvSpPr>
          <p:cNvPr id="17" name="Скругленный прямоугольник 16"/>
          <p:cNvSpPr/>
          <p:nvPr/>
        </p:nvSpPr>
        <p:spPr>
          <a:xfrm>
            <a:off x="6974006" y="2101940"/>
            <a:ext cx="1917511" cy="660310"/>
          </a:xfrm>
          <a:prstGeom prst="roundRect">
            <a:avLst/>
          </a:prstGeom>
          <a:ln/>
        </p:spPr>
        <p:style>
          <a:lnRef idx="0">
            <a:schemeClr val="accent3"/>
          </a:lnRef>
          <a:fillRef idx="3">
            <a:schemeClr val="accent3"/>
          </a:fillRef>
          <a:effectRef idx="3">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chemeClr val="accent1"/>
              </a:solidFill>
            </a:endParaRPr>
          </a:p>
        </p:txBody>
      </p:sp>
      <p:sp>
        <p:nvSpPr>
          <p:cNvPr id="18" name="Заголовок 3"/>
          <p:cNvSpPr txBox="1">
            <a:spLocks/>
          </p:cNvSpPr>
          <p:nvPr/>
        </p:nvSpPr>
        <p:spPr>
          <a:xfrm>
            <a:off x="6974006" y="2101939"/>
            <a:ext cx="1917511" cy="660310"/>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600" dirty="0">
                <a:solidFill>
                  <a:schemeClr val="bg1"/>
                </a:solidFill>
                <a:effectLst>
                  <a:outerShdw blurRad="38100" dist="38100" dir="2700000" algn="tl">
                    <a:srgbClr val="000000">
                      <a:alpha val="43137"/>
                    </a:srgbClr>
                  </a:outerShdw>
                </a:effectLst>
              </a:rPr>
              <a:t>Что выросло</a:t>
            </a:r>
          </a:p>
        </p:txBody>
      </p:sp>
      <p:sp>
        <p:nvSpPr>
          <p:cNvPr id="24" name="Прямоугольник 23"/>
          <p:cNvSpPr/>
          <p:nvPr/>
        </p:nvSpPr>
        <p:spPr>
          <a:xfrm>
            <a:off x="995571" y="1624095"/>
            <a:ext cx="363095" cy="402606"/>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5" name="Заголовок 3"/>
          <p:cNvSpPr txBox="1">
            <a:spLocks/>
          </p:cNvSpPr>
          <p:nvPr/>
        </p:nvSpPr>
        <p:spPr>
          <a:xfrm>
            <a:off x="97311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A</a:t>
            </a:r>
            <a:endParaRPr lang="ru-RU" sz="2000" dirty="0">
              <a:solidFill>
                <a:schemeClr val="bg1"/>
              </a:solidFill>
            </a:endParaRPr>
          </a:p>
        </p:txBody>
      </p:sp>
      <p:sp>
        <p:nvSpPr>
          <p:cNvPr id="26" name="Прямоугольник 25"/>
          <p:cNvSpPr/>
          <p:nvPr/>
        </p:nvSpPr>
        <p:spPr>
          <a:xfrm>
            <a:off x="3237121"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7" name="Заголовок 3"/>
          <p:cNvSpPr txBox="1">
            <a:spLocks/>
          </p:cNvSpPr>
          <p:nvPr/>
        </p:nvSpPr>
        <p:spPr>
          <a:xfrm>
            <a:off x="3214667"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B</a:t>
            </a:r>
            <a:endParaRPr lang="ru-RU" sz="2000" dirty="0">
              <a:solidFill>
                <a:schemeClr val="bg1"/>
              </a:solidFill>
            </a:endParaRPr>
          </a:p>
        </p:txBody>
      </p:sp>
      <p:sp>
        <p:nvSpPr>
          <p:cNvPr id="28" name="Прямоугольник 27"/>
          <p:cNvSpPr/>
          <p:nvPr/>
        </p:nvSpPr>
        <p:spPr>
          <a:xfrm>
            <a:off x="5523577"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29" name="Заголовок 3"/>
          <p:cNvSpPr txBox="1">
            <a:spLocks/>
          </p:cNvSpPr>
          <p:nvPr/>
        </p:nvSpPr>
        <p:spPr>
          <a:xfrm>
            <a:off x="5501123"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C</a:t>
            </a:r>
            <a:endParaRPr lang="ru-RU" sz="2000" dirty="0">
              <a:solidFill>
                <a:schemeClr val="bg1"/>
              </a:solidFill>
            </a:endParaRPr>
          </a:p>
        </p:txBody>
      </p:sp>
      <p:sp>
        <p:nvSpPr>
          <p:cNvPr id="30" name="Прямоугольник 29"/>
          <p:cNvSpPr/>
          <p:nvPr/>
        </p:nvSpPr>
        <p:spPr>
          <a:xfrm>
            <a:off x="7765125" y="1624095"/>
            <a:ext cx="363095" cy="402606"/>
          </a:xfrm>
          <a:prstGeom prst="rect">
            <a:avLst/>
          </a:prstGeom>
          <a:solidFill>
            <a:srgbClr val="1F344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1" name="Заголовок 3"/>
          <p:cNvSpPr txBox="1">
            <a:spLocks/>
          </p:cNvSpPr>
          <p:nvPr/>
        </p:nvSpPr>
        <p:spPr>
          <a:xfrm>
            <a:off x="7742671" y="1644740"/>
            <a:ext cx="408001"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en-US" sz="2000" dirty="0">
                <a:solidFill>
                  <a:schemeClr val="bg1"/>
                </a:solidFill>
              </a:rPr>
              <a:t>D</a:t>
            </a:r>
            <a:endParaRPr lang="ru-RU" sz="2000" dirty="0">
              <a:solidFill>
                <a:schemeClr val="bg1"/>
              </a:solidFill>
            </a:endParaRPr>
          </a:p>
        </p:txBody>
      </p:sp>
      <p:sp>
        <p:nvSpPr>
          <p:cNvPr id="32" name="Заголовок 3"/>
          <p:cNvSpPr txBox="1">
            <a:spLocks/>
          </p:cNvSpPr>
          <p:nvPr/>
        </p:nvSpPr>
        <p:spPr>
          <a:xfrm>
            <a:off x="185234" y="3417670"/>
            <a:ext cx="6755643" cy="519330"/>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pPr algn="l"/>
            <a:r>
              <a:rPr lang="ru-RU" sz="1200" dirty="0" err="1">
                <a:solidFill>
                  <a:srgbClr val="04304B"/>
                </a:solidFill>
              </a:rPr>
              <a:t>cru</a:t>
            </a:r>
            <a:r>
              <a:rPr lang="ru-RU" sz="1200" dirty="0">
                <a:solidFill>
                  <a:srgbClr val="04304B"/>
                </a:solidFill>
              </a:rPr>
              <a:t> – это причастие прошедшего времени от глагола </a:t>
            </a:r>
            <a:r>
              <a:rPr lang="ru-RU" sz="1200" dirty="0" err="1">
                <a:solidFill>
                  <a:srgbClr val="04304B"/>
                </a:solidFill>
              </a:rPr>
              <a:t>croitre</a:t>
            </a:r>
            <a:r>
              <a:rPr lang="ru-RU" sz="1200" dirty="0">
                <a:solidFill>
                  <a:srgbClr val="04304B"/>
                </a:solidFill>
              </a:rPr>
              <a:t> – расти</a:t>
            </a:r>
          </a:p>
        </p:txBody>
      </p:sp>
      <p:sp>
        <p:nvSpPr>
          <p:cNvPr id="33" name="Прямоугольник 32"/>
          <p:cNvSpPr/>
          <p:nvPr/>
        </p:nvSpPr>
        <p:spPr>
          <a:xfrm>
            <a:off x="214286" y="3056353"/>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34" name="Заголовок 3"/>
          <p:cNvSpPr txBox="1">
            <a:spLocks/>
          </p:cNvSpPr>
          <p:nvPr/>
        </p:nvSpPr>
        <p:spPr>
          <a:xfrm>
            <a:off x="185234" y="3044190"/>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ИСТОРИЯ</a:t>
            </a:r>
          </a:p>
        </p:txBody>
      </p:sp>
      <p:sp>
        <p:nvSpPr>
          <p:cNvPr id="37" name="Прямоугольник 36"/>
          <p:cNvSpPr/>
          <p:nvPr/>
        </p:nvSpPr>
        <p:spPr>
          <a:xfrm>
            <a:off x="7341551" y="3047727"/>
            <a:ext cx="1220250" cy="336990"/>
          </a:xfrm>
          <a:prstGeom prst="rect">
            <a:avLst/>
          </a:prstGeom>
          <a:solidFill>
            <a:srgbClr val="04304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solidFill>
                <a:srgbClr val="04304B"/>
              </a:solidFill>
            </a:endParaRPr>
          </a:p>
        </p:txBody>
      </p:sp>
      <p:sp>
        <p:nvSpPr>
          <p:cNvPr id="40" name="Заголовок 3"/>
          <p:cNvSpPr txBox="1">
            <a:spLocks/>
          </p:cNvSpPr>
          <p:nvPr/>
        </p:nvSpPr>
        <p:spPr>
          <a:xfrm>
            <a:off x="7312499" y="3035564"/>
            <a:ext cx="1266516" cy="361316"/>
          </a:xfrm>
          <a:prstGeom prst="rect">
            <a:avLst/>
          </a:prstGeom>
        </p:spPr>
        <p:txBody>
          <a:bodyPr vert="horz" wrap="square" lIns="91440" tIns="45720" rIns="91440" bIns="45720" rtlCol="0" anchor="ctr"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2000" dirty="0">
                <a:solidFill>
                  <a:schemeClr val="bg1"/>
                </a:solidFill>
              </a:rPr>
              <a:t>АВТОР</a:t>
            </a:r>
          </a:p>
        </p:txBody>
      </p:sp>
      <p:sp>
        <p:nvSpPr>
          <p:cNvPr id="41" name="Заголовок 3"/>
          <p:cNvSpPr txBox="1">
            <a:spLocks/>
          </p:cNvSpPr>
          <p:nvPr/>
        </p:nvSpPr>
        <p:spPr>
          <a:xfrm>
            <a:off x="7094409" y="4491268"/>
            <a:ext cx="1724737" cy="282063"/>
          </a:xfrm>
          <a:prstGeom prst="rect">
            <a:avLst/>
          </a:prstGeom>
        </p:spPr>
        <p:txBody>
          <a:bodyPr vert="horz" wrap="square" lIns="91440" tIns="45720" rIns="91440" bIns="45720" rtlCol="0" anchor="t" anchorCtr="0">
            <a:noAutofit/>
          </a:bodyPr>
          <a:lstStyle>
            <a:lvl1pPr algn="ctr" defTabSz="182880" rtl="0" eaLnBrk="1" latinLnBrk="0" hangingPunct="1">
              <a:spcBef>
                <a:spcPct val="0"/>
              </a:spcBef>
              <a:buNone/>
              <a:defRPr lang="en-US" sz="2800" kern="1200" cap="none" baseline="0">
                <a:solidFill>
                  <a:schemeClr val="tx2"/>
                </a:solidFill>
                <a:latin typeface="+mj-lt"/>
                <a:ea typeface="+mj-ea"/>
                <a:cs typeface="+mj-cs"/>
              </a:defRPr>
            </a:lvl1pPr>
          </a:lstStyle>
          <a:p>
            <a:r>
              <a:rPr lang="ru-RU" sz="1200" dirty="0"/>
              <a:t>Роман </a:t>
            </a:r>
            <a:r>
              <a:rPr lang="ru-RU" sz="1200" dirty="0" err="1"/>
              <a:t>Лелеков</a:t>
            </a:r>
            <a:endParaRPr lang="ru-RU" sz="1200" dirty="0"/>
          </a:p>
        </p:txBody>
      </p:sp>
      <p:pic>
        <p:nvPicPr>
          <p:cNvPr id="42" name="Picture 4" descr="C:\Users\rusokb\AppData\Local\Microsoft\Windows\INetCache\Content.Word\Лелеков.jpg"/>
          <p:cNvPicPr/>
          <p:nvPr/>
        </p:nvPicPr>
        <p:blipFill rotWithShape="1">
          <a:blip r:embed="rId3" cstate="print">
            <a:extLst>
              <a:ext uri="{28A0092B-C50C-407E-A947-70E740481C1C}">
                <a14:useLocalDpi xmlns:a14="http://schemas.microsoft.com/office/drawing/2010/main" val="0"/>
              </a:ext>
            </a:extLst>
          </a:blip>
          <a:srcRect b="6017"/>
          <a:stretch/>
        </p:blipFill>
        <p:spPr bwMode="auto">
          <a:xfrm>
            <a:off x="7541379" y="3475390"/>
            <a:ext cx="808755" cy="1013462"/>
          </a:xfrm>
          <a:prstGeom prst="rect">
            <a:avLst/>
          </a:prstGeom>
          <a:noFill/>
          <a:ln>
            <a:noFill/>
          </a:ln>
        </p:spPr>
      </p:pic>
    </p:spTree>
    <p:extLst>
      <p:ext uri="{BB962C8B-B14F-4D97-AF65-F5344CB8AC3E}">
        <p14:creationId xmlns:p14="http://schemas.microsoft.com/office/powerpoint/2010/main" val="40181993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2" grpId="0"/>
      <p:bldP spid="33" grpId="0" animBg="1"/>
      <p:bldP spid="34" grpId="0"/>
    </p:bldLst>
  </p:timing>
</p:sld>
</file>

<file path=ppt/theme/theme1.xml><?xml version="1.0" encoding="utf-8"?>
<a:theme xmlns:a="http://schemas.openxmlformats.org/drawingml/2006/main" name="sas-forum-16x9">
  <a:themeElements>
    <a:clrScheme name="SAS-Palette">
      <a:dk1>
        <a:srgbClr val="000000"/>
      </a:dk1>
      <a:lt1>
        <a:srgbClr val="FFFFFF"/>
      </a:lt1>
      <a:dk2>
        <a:srgbClr val="04304B"/>
      </a:dk2>
      <a:lt2>
        <a:srgbClr val="C0E3F6"/>
      </a:lt2>
      <a:accent1>
        <a:srgbClr val="0074BE"/>
      </a:accent1>
      <a:accent2>
        <a:srgbClr val="61BAE9"/>
      </a:accent2>
      <a:accent3>
        <a:srgbClr val="04304B"/>
      </a:accent3>
      <a:accent4>
        <a:srgbClr val="00B08D"/>
      </a:accent4>
      <a:accent5>
        <a:srgbClr val="90B328"/>
      </a:accent5>
      <a:accent6>
        <a:srgbClr val="F58220"/>
      </a:accent6>
      <a:hlink>
        <a:srgbClr val="0074BE"/>
      </a:hlink>
      <a:folHlink>
        <a:srgbClr val="8E2F8A"/>
      </a:folHlink>
    </a:clrScheme>
    <a:fontScheme name="SAS-Fonts">
      <a:majorFont>
        <a:latin typeface="Calibri"/>
        <a:ea typeface=""/>
        <a:cs typeface=""/>
      </a:majorFont>
      <a:minorFont>
        <a:latin typeface="Calibri Light"/>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untry-forum-16x9-sb.pptx" id="{D04F372E-8AAB-4B48-A864-81BC02310CB2}" vid="{3FFEAC55-9264-4288-84D3-9E33FEC6B390}"/>
    </a:ext>
  </a:extLst>
</a:theme>
</file>

<file path=ppt/theme/theme2.xml><?xml version="1.0" encoding="utf-8"?>
<a:theme xmlns:a="http://schemas.openxmlformats.org/drawingml/2006/main" name="1_sas-forum-16x9">
  <a:themeElements>
    <a:clrScheme name="SAS-Palette">
      <a:dk1>
        <a:srgbClr val="000000"/>
      </a:dk1>
      <a:lt1>
        <a:srgbClr val="FFFFFF"/>
      </a:lt1>
      <a:dk2>
        <a:srgbClr val="04304B"/>
      </a:dk2>
      <a:lt2>
        <a:srgbClr val="C0E3F6"/>
      </a:lt2>
      <a:accent1>
        <a:srgbClr val="0074BE"/>
      </a:accent1>
      <a:accent2>
        <a:srgbClr val="61BAE9"/>
      </a:accent2>
      <a:accent3>
        <a:srgbClr val="04304B"/>
      </a:accent3>
      <a:accent4>
        <a:srgbClr val="00B08D"/>
      </a:accent4>
      <a:accent5>
        <a:srgbClr val="90B328"/>
      </a:accent5>
      <a:accent6>
        <a:srgbClr val="F58220"/>
      </a:accent6>
      <a:hlink>
        <a:srgbClr val="0074BE"/>
      </a:hlink>
      <a:folHlink>
        <a:srgbClr val="8E2F8A"/>
      </a:folHlink>
    </a:clrScheme>
    <a:fontScheme name="SAS-Fonts">
      <a:majorFont>
        <a:latin typeface="Calibri"/>
        <a:ea typeface=""/>
        <a:cs typeface=""/>
      </a:majorFont>
      <a:minorFont>
        <a:latin typeface="Calibri Light"/>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untry-forum-16x9-sb.pptx" id="{D04F372E-8AAB-4B48-A864-81BC02310CB2}" vid="{3FFEAC55-9264-4288-84D3-9E33FEC6B390}"/>
    </a:ext>
  </a:extLst>
</a:theme>
</file>

<file path=ppt/theme/theme3.xml><?xml version="1.0" encoding="utf-8"?>
<a:theme xmlns:a="http://schemas.openxmlformats.org/drawingml/2006/main" name="2_sas-forum-16x9">
  <a:themeElements>
    <a:clrScheme name="SAS-Palette">
      <a:dk1>
        <a:srgbClr val="000000"/>
      </a:dk1>
      <a:lt1>
        <a:srgbClr val="FFFFFF"/>
      </a:lt1>
      <a:dk2>
        <a:srgbClr val="04304B"/>
      </a:dk2>
      <a:lt2>
        <a:srgbClr val="C0E3F6"/>
      </a:lt2>
      <a:accent1>
        <a:srgbClr val="0074BE"/>
      </a:accent1>
      <a:accent2>
        <a:srgbClr val="61BAE9"/>
      </a:accent2>
      <a:accent3>
        <a:srgbClr val="04304B"/>
      </a:accent3>
      <a:accent4>
        <a:srgbClr val="00B08D"/>
      </a:accent4>
      <a:accent5>
        <a:srgbClr val="90B328"/>
      </a:accent5>
      <a:accent6>
        <a:srgbClr val="F58220"/>
      </a:accent6>
      <a:hlink>
        <a:srgbClr val="0074BE"/>
      </a:hlink>
      <a:folHlink>
        <a:srgbClr val="8E2F8A"/>
      </a:folHlink>
    </a:clrScheme>
    <a:fontScheme name="SAS-Fonts">
      <a:majorFont>
        <a:latin typeface="Calibri"/>
        <a:ea typeface=""/>
        <a:cs typeface=""/>
      </a:majorFont>
      <a:minorFont>
        <a:latin typeface="Calibri Light"/>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untry-forum-16x9-sb.pptx" id="{D04F372E-8AAB-4B48-A864-81BC02310CB2}" vid="{3FFEAC55-9264-4288-84D3-9E33FEC6B390}"/>
    </a:ext>
  </a:extLst>
</a:theme>
</file>

<file path=ppt/theme/theme4.xml><?xml version="1.0" encoding="utf-8"?>
<a:theme xmlns:a="http://schemas.openxmlformats.org/drawingml/2006/main" name="Office Theme">
  <a:themeElements>
    <a:clrScheme name="SAS-Palette">
      <a:dk1>
        <a:srgbClr val="000000"/>
      </a:dk1>
      <a:lt1>
        <a:srgbClr val="FFFFFF"/>
      </a:lt1>
      <a:dk2>
        <a:srgbClr val="04304B"/>
      </a:dk2>
      <a:lt2>
        <a:srgbClr val="C0E3F6"/>
      </a:lt2>
      <a:accent1>
        <a:srgbClr val="0074BE"/>
      </a:accent1>
      <a:accent2>
        <a:srgbClr val="61BAE9"/>
      </a:accent2>
      <a:accent3>
        <a:srgbClr val="04304B"/>
      </a:accent3>
      <a:accent4>
        <a:srgbClr val="00B08D"/>
      </a:accent4>
      <a:accent5>
        <a:srgbClr val="90B328"/>
      </a:accent5>
      <a:accent6>
        <a:srgbClr val="F58220"/>
      </a:accent6>
      <a:hlink>
        <a:srgbClr val="0074BE"/>
      </a:hlink>
      <a:folHlink>
        <a:srgbClr val="8E2F8A"/>
      </a:folHlink>
    </a:clrScheme>
    <a:fontScheme name="SAS-Presentation-Fonts">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Office Theme">
  <a:themeElements>
    <a:clrScheme name="SAS-Palette">
      <a:dk1>
        <a:srgbClr val="000000"/>
      </a:dk1>
      <a:lt1>
        <a:srgbClr val="FFFFFF"/>
      </a:lt1>
      <a:dk2>
        <a:srgbClr val="04304B"/>
      </a:dk2>
      <a:lt2>
        <a:srgbClr val="C0E3F6"/>
      </a:lt2>
      <a:accent1>
        <a:srgbClr val="0074BE"/>
      </a:accent1>
      <a:accent2>
        <a:srgbClr val="61BAE9"/>
      </a:accent2>
      <a:accent3>
        <a:srgbClr val="04304B"/>
      </a:accent3>
      <a:accent4>
        <a:srgbClr val="00B08D"/>
      </a:accent4>
      <a:accent5>
        <a:srgbClr val="90B328"/>
      </a:accent5>
      <a:accent6>
        <a:srgbClr val="F58220"/>
      </a:accent6>
      <a:hlink>
        <a:srgbClr val="0074BE"/>
      </a:hlink>
      <a:folHlink>
        <a:srgbClr val="8E2F8A"/>
      </a:folHlink>
    </a:clrScheme>
    <a:fontScheme name="SAS-Presentation-Fonts">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sas-forum-16x9</Template>
  <TotalTime>0</TotalTime>
  <Words>2658</Words>
  <Application>Microsoft Office PowerPoint</Application>
  <PresentationFormat>On-screen Show (16:9)</PresentationFormat>
  <Paragraphs>353</Paragraphs>
  <Slides>27</Slides>
  <Notes>25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27</vt:i4>
      </vt:variant>
    </vt:vector>
  </HeadingPairs>
  <TitlesOfParts>
    <vt:vector size="33" baseType="lpstr">
      <vt:lpstr>Arial</vt:lpstr>
      <vt:lpstr>Calibri</vt:lpstr>
      <vt:lpstr>Calibri Light</vt:lpstr>
      <vt:lpstr>sas-forum-16x9</vt:lpstr>
      <vt:lpstr>1_sas-forum-16x9</vt:lpstr>
      <vt:lpstr>2_sas-forum-16x9</vt:lpstr>
      <vt:lpstr>PowerPoint Presentation</vt:lpstr>
      <vt:lpstr>Качество</vt:lpstr>
      <vt:lpstr>Качество</vt:lpstr>
      <vt:lpstr>Качество</vt:lpstr>
      <vt:lpstr>Качество</vt:lpstr>
      <vt:lpstr>Качество</vt:lpstr>
      <vt:lpstr>Качество</vt:lpstr>
      <vt:lpstr>Качество</vt:lpstr>
      <vt:lpstr>Качество</vt:lpstr>
      <vt:lpstr>Результат</vt:lpstr>
      <vt:lpstr>Результат</vt:lpstr>
      <vt:lpstr>Результат</vt:lpstr>
      <vt:lpstr>Результат</vt:lpstr>
      <vt:lpstr>Результат</vt:lpstr>
      <vt:lpstr>Результат</vt:lpstr>
      <vt:lpstr>Результат</vt:lpstr>
      <vt:lpstr>Результат</vt:lpstr>
      <vt:lpstr>Новые решения</vt:lpstr>
      <vt:lpstr>Новые решения</vt:lpstr>
      <vt:lpstr>Новые решения</vt:lpstr>
      <vt:lpstr>Новые решения</vt:lpstr>
      <vt:lpstr>Новые решения</vt:lpstr>
      <vt:lpstr>Новые решения</vt:lpstr>
      <vt:lpstr>Новые решения</vt:lpstr>
      <vt:lpstr>Новые решения</vt:lpstr>
      <vt:lpstr>Новые решения</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2017-06-06T06:36:43Z</dcterms:created>
  <dcterms:modified xsi:type="dcterms:W3CDTF">2017-10-06T12:40:20Z</dcterms:modified>
</cp:coreProperties>
</file>